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notesMasterIdLst>
    <p:notesMasterId r:id="rId16"/>
  </p:notesMasterIdLst>
  <p:sldIdLst>
    <p:sldId id="256" r:id="rId2"/>
    <p:sldId id="274" r:id="rId3"/>
    <p:sldId id="265" r:id="rId4"/>
    <p:sldId id="262" r:id="rId5"/>
    <p:sldId id="270" r:id="rId6"/>
    <p:sldId id="258" r:id="rId7"/>
    <p:sldId id="268" r:id="rId8"/>
    <p:sldId id="259" r:id="rId9"/>
    <p:sldId id="266" r:id="rId10"/>
    <p:sldId id="269" r:id="rId11"/>
    <p:sldId id="263" r:id="rId12"/>
    <p:sldId id="264" r:id="rId13"/>
    <p:sldId id="260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033" autoAdjust="0"/>
  </p:normalViewPr>
  <p:slideViewPr>
    <p:cSldViewPr snapToGrid="0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lly Francis" userId="22c98067-d8ab-4086-a965-6d1a7076fc1f" providerId="ADAL" clId="{D9E44319-10B5-4CA9-A271-66CE90A68935}"/>
    <pc:docChg chg="undo custSel modSld">
      <pc:chgData name="Shelly Francis" userId="22c98067-d8ab-4086-a965-6d1a7076fc1f" providerId="ADAL" clId="{D9E44319-10B5-4CA9-A271-66CE90A68935}" dt="2023-01-18T12:43:31.768" v="405" actId="167"/>
      <pc:docMkLst>
        <pc:docMk/>
      </pc:docMkLst>
      <pc:sldChg chg="modSp mod">
        <pc:chgData name="Shelly Francis" userId="22c98067-d8ab-4086-a965-6d1a7076fc1f" providerId="ADAL" clId="{D9E44319-10B5-4CA9-A271-66CE90A68935}" dt="2023-01-18T11:49:44.419" v="4" actId="20577"/>
        <pc:sldMkLst>
          <pc:docMk/>
          <pc:sldMk cId="3837665149" sldId="256"/>
        </pc:sldMkLst>
        <pc:spChg chg="mod">
          <ac:chgData name="Shelly Francis" userId="22c98067-d8ab-4086-a965-6d1a7076fc1f" providerId="ADAL" clId="{D9E44319-10B5-4CA9-A271-66CE90A68935}" dt="2023-01-18T11:49:44.419" v="4" actId="20577"/>
          <ac:spMkLst>
            <pc:docMk/>
            <pc:sldMk cId="3837665149" sldId="256"/>
            <ac:spMk id="7" creationId="{55B42874-0011-DD9F-F1E6-AFE30AE9665F}"/>
          </ac:spMkLst>
        </pc:spChg>
      </pc:sldChg>
      <pc:sldChg chg="modSp mod">
        <pc:chgData name="Shelly Francis" userId="22c98067-d8ab-4086-a965-6d1a7076fc1f" providerId="ADAL" clId="{D9E44319-10B5-4CA9-A271-66CE90A68935}" dt="2023-01-18T11:58:39.038" v="271" actId="1076"/>
        <pc:sldMkLst>
          <pc:docMk/>
          <pc:sldMk cId="3045856673" sldId="259"/>
        </pc:sldMkLst>
        <pc:spChg chg="mod">
          <ac:chgData name="Shelly Francis" userId="22c98067-d8ab-4086-a965-6d1a7076fc1f" providerId="ADAL" clId="{D9E44319-10B5-4CA9-A271-66CE90A68935}" dt="2023-01-18T11:57:33.843" v="250" actId="20577"/>
          <ac:spMkLst>
            <pc:docMk/>
            <pc:sldMk cId="3045856673" sldId="259"/>
            <ac:spMk id="3" creationId="{ED1A4405-6600-210C-0053-09C3797D3797}"/>
          </ac:spMkLst>
        </pc:spChg>
        <pc:spChg chg="mod">
          <ac:chgData name="Shelly Francis" userId="22c98067-d8ab-4086-a965-6d1a7076fc1f" providerId="ADAL" clId="{D9E44319-10B5-4CA9-A271-66CE90A68935}" dt="2023-01-18T11:58:39.038" v="271" actId="1076"/>
          <ac:spMkLst>
            <pc:docMk/>
            <pc:sldMk cId="3045856673" sldId="259"/>
            <ac:spMk id="8" creationId="{5077777D-9E06-0C07-23C0-E2B68F262EF5}"/>
          </ac:spMkLst>
        </pc:spChg>
        <pc:picChg chg="mod">
          <ac:chgData name="Shelly Francis" userId="22c98067-d8ab-4086-a965-6d1a7076fc1f" providerId="ADAL" clId="{D9E44319-10B5-4CA9-A271-66CE90A68935}" dt="2023-01-18T11:57:48.036" v="251" actId="1076"/>
          <ac:picMkLst>
            <pc:docMk/>
            <pc:sldMk cId="3045856673" sldId="259"/>
            <ac:picMk id="8196" creationId="{25910DF5-7E4F-6F6C-47DC-A1E5F0EAAE91}"/>
          </ac:picMkLst>
        </pc:picChg>
      </pc:sldChg>
      <pc:sldChg chg="modSp mod">
        <pc:chgData name="Shelly Francis" userId="22c98067-d8ab-4086-a965-6d1a7076fc1f" providerId="ADAL" clId="{D9E44319-10B5-4CA9-A271-66CE90A68935}" dt="2023-01-18T12:43:31.768" v="405" actId="167"/>
        <pc:sldMkLst>
          <pc:docMk/>
          <pc:sldMk cId="556014310" sldId="260"/>
        </pc:sldMkLst>
        <pc:picChg chg="mod">
          <ac:chgData name="Shelly Francis" userId="22c98067-d8ab-4086-a965-6d1a7076fc1f" providerId="ADAL" clId="{D9E44319-10B5-4CA9-A271-66CE90A68935}" dt="2023-01-18T12:43:16.666" v="402" actId="1076"/>
          <ac:picMkLst>
            <pc:docMk/>
            <pc:sldMk cId="556014310" sldId="260"/>
            <ac:picMk id="7" creationId="{0835F094-4E47-63BC-2A5B-8545B1A0DDBB}"/>
          </ac:picMkLst>
        </pc:picChg>
        <pc:picChg chg="mod">
          <ac:chgData name="Shelly Francis" userId="22c98067-d8ab-4086-a965-6d1a7076fc1f" providerId="ADAL" clId="{D9E44319-10B5-4CA9-A271-66CE90A68935}" dt="2023-01-18T12:43:25.262" v="404" actId="1076"/>
          <ac:picMkLst>
            <pc:docMk/>
            <pc:sldMk cId="556014310" sldId="260"/>
            <ac:picMk id="9218" creationId="{3E4BB5CF-98F9-2E72-C27C-9AE7F8277D8A}"/>
          </ac:picMkLst>
        </pc:picChg>
        <pc:picChg chg="mod">
          <ac:chgData name="Shelly Francis" userId="22c98067-d8ab-4086-a965-6d1a7076fc1f" providerId="ADAL" clId="{D9E44319-10B5-4CA9-A271-66CE90A68935}" dt="2023-01-18T12:43:31.768" v="405" actId="167"/>
          <ac:picMkLst>
            <pc:docMk/>
            <pc:sldMk cId="556014310" sldId="260"/>
            <ac:picMk id="9222" creationId="{6F42EBB1-665B-FFE8-AE1B-591D8A21E63E}"/>
          </ac:picMkLst>
        </pc:picChg>
        <pc:cxnChg chg="mod">
          <ac:chgData name="Shelly Francis" userId="22c98067-d8ab-4086-a965-6d1a7076fc1f" providerId="ADAL" clId="{D9E44319-10B5-4CA9-A271-66CE90A68935}" dt="2023-01-18T12:43:16.666" v="402" actId="1076"/>
          <ac:cxnSpMkLst>
            <pc:docMk/>
            <pc:sldMk cId="556014310" sldId="260"/>
            <ac:cxnSpMk id="22" creationId="{33AE7C83-FFA5-EC4D-090C-06B12E258857}"/>
          </ac:cxnSpMkLst>
        </pc:cxnChg>
        <pc:cxnChg chg="mod">
          <ac:chgData name="Shelly Francis" userId="22c98067-d8ab-4086-a965-6d1a7076fc1f" providerId="ADAL" clId="{D9E44319-10B5-4CA9-A271-66CE90A68935}" dt="2023-01-18T12:43:25.262" v="404" actId="1076"/>
          <ac:cxnSpMkLst>
            <pc:docMk/>
            <pc:sldMk cId="556014310" sldId="260"/>
            <ac:cxnSpMk id="23" creationId="{72A517AC-BCD7-39BA-A9A8-AF1546DD1A32}"/>
          </ac:cxnSpMkLst>
        </pc:cxnChg>
        <pc:cxnChg chg="mod">
          <ac:chgData name="Shelly Francis" userId="22c98067-d8ab-4086-a965-6d1a7076fc1f" providerId="ADAL" clId="{D9E44319-10B5-4CA9-A271-66CE90A68935}" dt="2023-01-18T12:43:19.569" v="403" actId="1076"/>
          <ac:cxnSpMkLst>
            <pc:docMk/>
            <pc:sldMk cId="556014310" sldId="260"/>
            <ac:cxnSpMk id="26" creationId="{3A0AA7C4-6319-217B-0AEB-C9A0919B7122}"/>
          </ac:cxnSpMkLst>
        </pc:cxnChg>
      </pc:sldChg>
      <pc:sldChg chg="modSp mod">
        <pc:chgData name="Shelly Francis" userId="22c98067-d8ab-4086-a965-6d1a7076fc1f" providerId="ADAL" clId="{D9E44319-10B5-4CA9-A271-66CE90A68935}" dt="2023-01-18T11:52:35.626" v="11" actId="20577"/>
        <pc:sldMkLst>
          <pc:docMk/>
          <pc:sldMk cId="799884919" sldId="262"/>
        </pc:sldMkLst>
        <pc:spChg chg="mod">
          <ac:chgData name="Shelly Francis" userId="22c98067-d8ab-4086-a965-6d1a7076fc1f" providerId="ADAL" clId="{D9E44319-10B5-4CA9-A271-66CE90A68935}" dt="2023-01-18T11:52:35.626" v="11" actId="20577"/>
          <ac:spMkLst>
            <pc:docMk/>
            <pc:sldMk cId="799884919" sldId="262"/>
            <ac:spMk id="6" creationId="{B6FC0892-AA47-BA39-AD80-B090FC574D28}"/>
          </ac:spMkLst>
        </pc:spChg>
      </pc:sldChg>
      <pc:sldChg chg="modSp mod">
        <pc:chgData name="Shelly Francis" userId="22c98067-d8ab-4086-a965-6d1a7076fc1f" providerId="ADAL" clId="{D9E44319-10B5-4CA9-A271-66CE90A68935}" dt="2023-01-18T12:43:06.836" v="401" actId="1440"/>
        <pc:sldMkLst>
          <pc:docMk/>
          <pc:sldMk cId="4096986575" sldId="264"/>
        </pc:sldMkLst>
        <pc:spChg chg="mod">
          <ac:chgData name="Shelly Francis" userId="22c98067-d8ab-4086-a965-6d1a7076fc1f" providerId="ADAL" clId="{D9E44319-10B5-4CA9-A271-66CE90A68935}" dt="2023-01-18T12:42:27.565" v="396" actId="20577"/>
          <ac:spMkLst>
            <pc:docMk/>
            <pc:sldMk cId="4096986575" sldId="264"/>
            <ac:spMk id="18" creationId="{E4458961-5079-C3A6-5EE8-21F514EB34A0}"/>
          </ac:spMkLst>
        </pc:spChg>
        <pc:spChg chg="mod">
          <ac:chgData name="Shelly Francis" userId="22c98067-d8ab-4086-a965-6d1a7076fc1f" providerId="ADAL" clId="{D9E44319-10B5-4CA9-A271-66CE90A68935}" dt="2023-01-18T12:42:31.896" v="397" actId="1076"/>
          <ac:spMkLst>
            <pc:docMk/>
            <pc:sldMk cId="4096986575" sldId="264"/>
            <ac:spMk id="19" creationId="{72C2AC28-57BA-0ED8-C634-2853AF2AE457}"/>
          </ac:spMkLst>
        </pc:spChg>
        <pc:picChg chg="mod">
          <ac:chgData name="Shelly Francis" userId="22c98067-d8ab-4086-a965-6d1a7076fc1f" providerId="ADAL" clId="{D9E44319-10B5-4CA9-A271-66CE90A68935}" dt="2023-01-18T12:43:06.836" v="401" actId="1440"/>
          <ac:picMkLst>
            <pc:docMk/>
            <pc:sldMk cId="4096986575" sldId="264"/>
            <ac:picMk id="5" creationId="{AE30877D-5F57-070D-B50D-07AB4E6AB0A2}"/>
          </ac:picMkLst>
        </pc:picChg>
        <pc:picChg chg="mod modCrop">
          <ac:chgData name="Shelly Francis" userId="22c98067-d8ab-4086-a965-6d1a7076fc1f" providerId="ADAL" clId="{D9E44319-10B5-4CA9-A271-66CE90A68935}" dt="2023-01-18T12:43:05.050" v="400" actId="1440"/>
          <ac:picMkLst>
            <pc:docMk/>
            <pc:sldMk cId="4096986575" sldId="264"/>
            <ac:picMk id="13" creationId="{E19F12E5-414F-6BDC-B83B-7132BF052A2C}"/>
          </ac:picMkLst>
        </pc:picChg>
      </pc:sldChg>
      <pc:sldChg chg="modSp mod">
        <pc:chgData name="Shelly Francis" userId="22c98067-d8ab-4086-a965-6d1a7076fc1f" providerId="ADAL" clId="{D9E44319-10B5-4CA9-A271-66CE90A68935}" dt="2023-01-18T11:50:05.017" v="6" actId="1076"/>
        <pc:sldMkLst>
          <pc:docMk/>
          <pc:sldMk cId="2350556127" sldId="265"/>
        </pc:sldMkLst>
        <pc:spChg chg="mod">
          <ac:chgData name="Shelly Francis" userId="22c98067-d8ab-4086-a965-6d1a7076fc1f" providerId="ADAL" clId="{D9E44319-10B5-4CA9-A271-66CE90A68935}" dt="2023-01-18T11:50:05.017" v="6" actId="1076"/>
          <ac:spMkLst>
            <pc:docMk/>
            <pc:sldMk cId="2350556127" sldId="265"/>
            <ac:spMk id="13" creationId="{DCD48B4B-D243-05AF-4F8A-BA56A9DC9BF0}"/>
          </ac:spMkLst>
        </pc:spChg>
      </pc:sldChg>
      <pc:sldChg chg="addSp delSp modSp mod">
        <pc:chgData name="Shelly Francis" userId="22c98067-d8ab-4086-a965-6d1a7076fc1f" providerId="ADAL" clId="{D9E44319-10B5-4CA9-A271-66CE90A68935}" dt="2023-01-18T12:40:04.445" v="327" actId="14100"/>
        <pc:sldMkLst>
          <pc:docMk/>
          <pc:sldMk cId="4247619761" sldId="266"/>
        </pc:sldMkLst>
        <pc:spChg chg="mod">
          <ac:chgData name="Shelly Francis" userId="22c98067-d8ab-4086-a965-6d1a7076fc1f" providerId="ADAL" clId="{D9E44319-10B5-4CA9-A271-66CE90A68935}" dt="2023-01-18T12:00:14.483" v="289" actId="20577"/>
          <ac:spMkLst>
            <pc:docMk/>
            <pc:sldMk cId="4247619761" sldId="266"/>
            <ac:spMk id="10" creationId="{AAFDEB78-B527-D07D-044A-68894C8F0610}"/>
          </ac:spMkLst>
        </pc:spChg>
        <pc:spChg chg="mod">
          <ac:chgData name="Shelly Francis" userId="22c98067-d8ab-4086-a965-6d1a7076fc1f" providerId="ADAL" clId="{D9E44319-10B5-4CA9-A271-66CE90A68935}" dt="2023-01-18T12:00:21.291" v="297"/>
          <ac:spMkLst>
            <pc:docMk/>
            <pc:sldMk cId="4247619761" sldId="266"/>
            <ac:spMk id="15" creationId="{6FD9E88A-FE26-2C5B-7B58-150750299FBB}"/>
          </ac:spMkLst>
        </pc:spChg>
        <pc:picChg chg="add del mod modCrop">
          <ac:chgData name="Shelly Francis" userId="22c98067-d8ab-4086-a965-6d1a7076fc1f" providerId="ADAL" clId="{D9E44319-10B5-4CA9-A271-66CE90A68935}" dt="2023-01-18T12:39:59.262" v="321"/>
          <ac:picMkLst>
            <pc:docMk/>
            <pc:sldMk cId="4247619761" sldId="266"/>
            <ac:picMk id="22" creationId="{6742BD84-7D88-E53B-8A9E-8A6B6BBDAA0B}"/>
          </ac:picMkLst>
        </pc:picChg>
        <pc:cxnChg chg="add del mod">
          <ac:chgData name="Shelly Francis" userId="22c98067-d8ab-4086-a965-6d1a7076fc1f" providerId="ADAL" clId="{D9E44319-10B5-4CA9-A271-66CE90A68935}" dt="2023-01-18T12:39:59.984" v="323" actId="478"/>
          <ac:cxnSpMkLst>
            <pc:docMk/>
            <pc:sldMk cId="4247619761" sldId="266"/>
            <ac:cxnSpMk id="4" creationId="{A34F557D-A082-FD10-8280-407B2712E880}"/>
          </ac:cxnSpMkLst>
        </pc:cxnChg>
        <pc:cxnChg chg="add del mod">
          <ac:chgData name="Shelly Francis" userId="22c98067-d8ab-4086-a965-6d1a7076fc1f" providerId="ADAL" clId="{D9E44319-10B5-4CA9-A271-66CE90A68935}" dt="2023-01-18T12:40:00.345" v="324" actId="478"/>
          <ac:cxnSpMkLst>
            <pc:docMk/>
            <pc:sldMk cId="4247619761" sldId="266"/>
            <ac:cxnSpMk id="6" creationId="{69969D9C-9479-F540-675E-9793C8863410}"/>
          </ac:cxnSpMkLst>
        </pc:cxnChg>
        <pc:cxnChg chg="add del mod">
          <ac:chgData name="Shelly Francis" userId="22c98067-d8ab-4086-a965-6d1a7076fc1f" providerId="ADAL" clId="{D9E44319-10B5-4CA9-A271-66CE90A68935}" dt="2023-01-18T12:39:59.591" v="322" actId="478"/>
          <ac:cxnSpMkLst>
            <pc:docMk/>
            <pc:sldMk cId="4247619761" sldId="266"/>
            <ac:cxnSpMk id="11" creationId="{E1BCB26A-A8A6-AE71-724A-535139C4EA60}"/>
          </ac:cxnSpMkLst>
        </pc:cxnChg>
        <pc:cxnChg chg="add del mod">
          <ac:chgData name="Shelly Francis" userId="22c98067-d8ab-4086-a965-6d1a7076fc1f" providerId="ADAL" clId="{D9E44319-10B5-4CA9-A271-66CE90A68935}" dt="2023-01-18T12:40:04.445" v="327" actId="14100"/>
          <ac:cxnSpMkLst>
            <pc:docMk/>
            <pc:sldMk cId="4247619761" sldId="266"/>
            <ac:cxnSpMk id="13" creationId="{927021AB-88AD-8DB5-9868-E485F27D0FFC}"/>
          </ac:cxnSpMkLst>
        </pc:cxnChg>
      </pc:sldChg>
      <pc:sldChg chg="modSp mod">
        <pc:chgData name="Shelly Francis" userId="22c98067-d8ab-4086-a965-6d1a7076fc1f" providerId="ADAL" clId="{D9E44319-10B5-4CA9-A271-66CE90A68935}" dt="2023-01-18T12:41:07.556" v="393" actId="1076"/>
        <pc:sldMkLst>
          <pc:docMk/>
          <pc:sldMk cId="4018084600" sldId="269"/>
        </pc:sldMkLst>
        <pc:spChg chg="mod">
          <ac:chgData name="Shelly Francis" userId="22c98067-d8ab-4086-a965-6d1a7076fc1f" providerId="ADAL" clId="{D9E44319-10B5-4CA9-A271-66CE90A68935}" dt="2023-01-18T12:41:07.556" v="393" actId="1076"/>
          <ac:spMkLst>
            <pc:docMk/>
            <pc:sldMk cId="4018084600" sldId="269"/>
            <ac:spMk id="19" creationId="{4C98A071-0ECC-59A1-215D-C9AAF5973CA3}"/>
          </ac:spMkLst>
        </pc:spChg>
        <pc:spChg chg="mod">
          <ac:chgData name="Shelly Francis" userId="22c98067-d8ab-4086-a965-6d1a7076fc1f" providerId="ADAL" clId="{D9E44319-10B5-4CA9-A271-66CE90A68935}" dt="2023-01-18T12:40:55.263" v="391" actId="27636"/>
          <ac:spMkLst>
            <pc:docMk/>
            <pc:sldMk cId="4018084600" sldId="269"/>
            <ac:spMk id="20" creationId="{FF90E807-A3DA-37EC-95C4-458E84EE840F}"/>
          </ac:spMkLst>
        </pc:spChg>
      </pc:sldChg>
      <pc:sldChg chg="addSp modSp mod">
        <pc:chgData name="Shelly Francis" userId="22c98067-d8ab-4086-a965-6d1a7076fc1f" providerId="ADAL" clId="{D9E44319-10B5-4CA9-A271-66CE90A68935}" dt="2023-01-18T11:55:34.337" v="244" actId="14100"/>
        <pc:sldMkLst>
          <pc:docMk/>
          <pc:sldMk cId="4229642683" sldId="270"/>
        </pc:sldMkLst>
        <pc:spChg chg="mod">
          <ac:chgData name="Shelly Francis" userId="22c98067-d8ab-4086-a965-6d1a7076fc1f" providerId="ADAL" clId="{D9E44319-10B5-4CA9-A271-66CE90A68935}" dt="2023-01-18T11:54:57.797" v="239" actId="1035"/>
          <ac:spMkLst>
            <pc:docMk/>
            <pc:sldMk cId="4229642683" sldId="270"/>
            <ac:spMk id="2" creationId="{85EB8FA7-55B5-6DB3-D88A-56F485AF13E1}"/>
          </ac:spMkLst>
        </pc:spChg>
        <pc:spChg chg="add mod">
          <ac:chgData name="Shelly Francis" userId="22c98067-d8ab-4086-a965-6d1a7076fc1f" providerId="ADAL" clId="{D9E44319-10B5-4CA9-A271-66CE90A68935}" dt="2023-01-18T11:55:34.337" v="244" actId="14100"/>
          <ac:spMkLst>
            <pc:docMk/>
            <pc:sldMk cId="4229642683" sldId="270"/>
            <ac:spMk id="3" creationId="{73AD00B0-C5C2-13EF-9D2A-FCC09E1BA055}"/>
          </ac:spMkLst>
        </pc:spChg>
        <pc:spChg chg="mod">
          <ac:chgData name="Shelly Francis" userId="22c98067-d8ab-4086-a965-6d1a7076fc1f" providerId="ADAL" clId="{D9E44319-10B5-4CA9-A271-66CE90A68935}" dt="2023-01-18T11:55:01.587" v="241" actId="1035"/>
          <ac:spMkLst>
            <pc:docMk/>
            <pc:sldMk cId="4229642683" sldId="270"/>
            <ac:spMk id="6" creationId="{B6FC0892-AA47-BA39-AD80-B090FC574D28}"/>
          </ac:spMkLst>
        </pc:spChg>
        <pc:picChg chg="mod">
          <ac:chgData name="Shelly Francis" userId="22c98067-d8ab-4086-a965-6d1a7076fc1f" providerId="ADAL" clId="{D9E44319-10B5-4CA9-A271-66CE90A68935}" dt="2023-01-18T11:54:46.883" v="225" actId="1036"/>
          <ac:picMkLst>
            <pc:docMk/>
            <pc:sldMk cId="4229642683" sldId="270"/>
            <ac:picMk id="4" creationId="{C291250F-3B40-B56D-B712-E9696E3F3487}"/>
          </ac:picMkLst>
        </pc:picChg>
        <pc:picChg chg="mod">
          <ac:chgData name="Shelly Francis" userId="22c98067-d8ab-4086-a965-6d1a7076fc1f" providerId="ADAL" clId="{D9E44319-10B5-4CA9-A271-66CE90A68935}" dt="2023-01-18T11:54:52.997" v="234" actId="1035"/>
          <ac:picMkLst>
            <pc:docMk/>
            <pc:sldMk cId="4229642683" sldId="270"/>
            <ac:picMk id="9" creationId="{8801F136-0928-4D44-7A92-E091CC8A7D09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00D0AF-F227-434F-A4E6-AC55705DC5CC}" type="doc">
      <dgm:prSet loTypeId="urn:microsoft.com/office/officeart/2008/layout/RadialCluster" loCatId="relationship" qsTypeId="urn:microsoft.com/office/officeart/2005/8/quickstyle/simple2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001FE356-9198-4BFD-939D-C38CDC314001}">
      <dgm:prSet phldrT="[Text]" custT="1"/>
      <dgm:spPr/>
      <dgm:t>
        <a:bodyPr lIns="0" tIns="0" rIns="0" bIns="0"/>
        <a:lstStyle/>
        <a:p>
          <a:r>
            <a:rPr lang="en-US" sz="1600" b="1" dirty="0"/>
            <a:t>Augmentations</a:t>
          </a:r>
        </a:p>
      </dgm:t>
    </dgm:pt>
    <dgm:pt modelId="{75872602-A825-4E55-8D10-5B168BA06129}" type="parTrans" cxnId="{78588A8C-328A-4D3D-ADBF-9E898A37AF2C}">
      <dgm:prSet/>
      <dgm:spPr/>
      <dgm:t>
        <a:bodyPr/>
        <a:lstStyle/>
        <a:p>
          <a:endParaRPr lang="en-US" sz="1600"/>
        </a:p>
      </dgm:t>
    </dgm:pt>
    <dgm:pt modelId="{36264EAC-3FCE-489C-854A-1B3BEC3DD897}" type="sibTrans" cxnId="{78588A8C-328A-4D3D-ADBF-9E898A37AF2C}">
      <dgm:prSet/>
      <dgm:spPr/>
      <dgm:t>
        <a:bodyPr/>
        <a:lstStyle/>
        <a:p>
          <a:endParaRPr lang="en-US" sz="1600"/>
        </a:p>
      </dgm:t>
    </dgm:pt>
    <dgm:pt modelId="{81E7897B-EB2B-40F4-9F98-0EBDED245AE4}">
      <dgm:prSet phldrT="[Text]" custT="1"/>
      <dgm:spPr/>
      <dgm:t>
        <a:bodyPr/>
        <a:lstStyle/>
        <a:p>
          <a:r>
            <a:rPr lang="en-US" sz="1600" dirty="0"/>
            <a:t>Age</a:t>
          </a:r>
        </a:p>
      </dgm:t>
    </dgm:pt>
    <dgm:pt modelId="{9B156AA7-43B8-424E-9B62-1BF8BBA73BE3}" type="parTrans" cxnId="{E4797835-8092-4016-8227-BC32886F6F14}">
      <dgm:prSet/>
      <dgm:spPr/>
      <dgm:t>
        <a:bodyPr/>
        <a:lstStyle/>
        <a:p>
          <a:endParaRPr lang="en-US" sz="1600"/>
        </a:p>
      </dgm:t>
    </dgm:pt>
    <dgm:pt modelId="{0F797744-B94D-4C7C-B93F-57FB0400F7D4}" type="sibTrans" cxnId="{E4797835-8092-4016-8227-BC32886F6F14}">
      <dgm:prSet/>
      <dgm:spPr/>
      <dgm:t>
        <a:bodyPr/>
        <a:lstStyle/>
        <a:p>
          <a:endParaRPr lang="en-US" sz="1600"/>
        </a:p>
      </dgm:t>
    </dgm:pt>
    <dgm:pt modelId="{526DBAA0-6529-4331-AD4E-6F608B324D53}">
      <dgm:prSet phldrT="[Text]" custT="1"/>
      <dgm:spPr/>
      <dgm:t>
        <a:bodyPr/>
        <a:lstStyle/>
        <a:p>
          <a:r>
            <a:rPr lang="en-US" sz="1600" dirty="0"/>
            <a:t>Hair color / style</a:t>
          </a:r>
        </a:p>
      </dgm:t>
    </dgm:pt>
    <dgm:pt modelId="{9CA89532-76CA-494F-98C2-B74B72B431C0}" type="parTrans" cxnId="{34C7006A-8ADE-46CA-BD8C-489E6E9E9152}">
      <dgm:prSet/>
      <dgm:spPr/>
      <dgm:t>
        <a:bodyPr/>
        <a:lstStyle/>
        <a:p>
          <a:endParaRPr lang="en-US" sz="1600"/>
        </a:p>
      </dgm:t>
    </dgm:pt>
    <dgm:pt modelId="{5243A6CE-E973-4C82-96BA-B69D36428427}" type="sibTrans" cxnId="{34C7006A-8ADE-46CA-BD8C-489E6E9E9152}">
      <dgm:prSet/>
      <dgm:spPr/>
      <dgm:t>
        <a:bodyPr/>
        <a:lstStyle/>
        <a:p>
          <a:endParaRPr lang="en-US" sz="1600"/>
        </a:p>
      </dgm:t>
    </dgm:pt>
    <dgm:pt modelId="{CC36F83D-2CC2-4095-9BD3-D05FBAA6D47A}">
      <dgm:prSet phldrT="[Text]" custT="1"/>
      <dgm:spPr/>
      <dgm:t>
        <a:bodyPr/>
        <a:lstStyle/>
        <a:p>
          <a:r>
            <a:rPr lang="en-US" sz="1600" dirty="0"/>
            <a:t>accessories</a:t>
          </a:r>
        </a:p>
      </dgm:t>
    </dgm:pt>
    <dgm:pt modelId="{313C98D7-7393-49AC-A784-085D2F9422E4}" type="parTrans" cxnId="{60F15ABA-E3F3-4D8B-BC0D-73BBA773191C}">
      <dgm:prSet/>
      <dgm:spPr/>
      <dgm:t>
        <a:bodyPr/>
        <a:lstStyle/>
        <a:p>
          <a:endParaRPr lang="en-US" sz="1600"/>
        </a:p>
      </dgm:t>
    </dgm:pt>
    <dgm:pt modelId="{F168E964-3429-446B-BEAE-18E8D1DA6DFE}" type="sibTrans" cxnId="{60F15ABA-E3F3-4D8B-BC0D-73BBA773191C}">
      <dgm:prSet/>
      <dgm:spPr/>
      <dgm:t>
        <a:bodyPr/>
        <a:lstStyle/>
        <a:p>
          <a:endParaRPr lang="en-US" sz="1600"/>
        </a:p>
      </dgm:t>
    </dgm:pt>
    <dgm:pt modelId="{A2D2FD39-66AD-4FD3-9685-F08650C49BB4}">
      <dgm:prSet phldrT="[Text]" custT="1"/>
      <dgm:spPr/>
      <dgm:t>
        <a:bodyPr/>
        <a:lstStyle/>
        <a:p>
          <a:r>
            <a:rPr lang="en-US" sz="1600" dirty="0"/>
            <a:t>Eye-glasses</a:t>
          </a:r>
        </a:p>
      </dgm:t>
    </dgm:pt>
    <dgm:pt modelId="{3E2BBA5B-E7F9-4FA0-AF74-A0DF700E4EEC}" type="parTrans" cxnId="{A65B8822-EA9F-4BF7-8A9E-6B3685E9492A}">
      <dgm:prSet/>
      <dgm:spPr/>
      <dgm:t>
        <a:bodyPr/>
        <a:lstStyle/>
        <a:p>
          <a:endParaRPr lang="en-US" sz="1600"/>
        </a:p>
      </dgm:t>
    </dgm:pt>
    <dgm:pt modelId="{8B9738AE-8D95-4462-BAB6-EC62A359AE78}" type="sibTrans" cxnId="{A65B8822-EA9F-4BF7-8A9E-6B3685E9492A}">
      <dgm:prSet/>
      <dgm:spPr/>
      <dgm:t>
        <a:bodyPr/>
        <a:lstStyle/>
        <a:p>
          <a:endParaRPr lang="en-US" sz="1600"/>
        </a:p>
      </dgm:t>
    </dgm:pt>
    <dgm:pt modelId="{E59FF825-6D4E-45DF-A048-55DB026DA62C}">
      <dgm:prSet phldrT="[Text]" custT="1"/>
      <dgm:spPr/>
      <dgm:t>
        <a:bodyPr/>
        <a:lstStyle/>
        <a:p>
          <a:r>
            <a:rPr lang="en-US" sz="1600" dirty="0"/>
            <a:t>Noise</a:t>
          </a:r>
        </a:p>
      </dgm:t>
    </dgm:pt>
    <dgm:pt modelId="{56E043D8-05D7-4D3D-9897-EDB7B1080E1F}" type="parTrans" cxnId="{64A64975-31E5-4557-980F-465A018E8058}">
      <dgm:prSet/>
      <dgm:spPr/>
      <dgm:t>
        <a:bodyPr/>
        <a:lstStyle/>
        <a:p>
          <a:endParaRPr lang="en-US" sz="1600"/>
        </a:p>
      </dgm:t>
    </dgm:pt>
    <dgm:pt modelId="{29AAD37C-B3DB-467A-A62E-F27A8DD55DCA}" type="sibTrans" cxnId="{64A64975-31E5-4557-980F-465A018E8058}">
      <dgm:prSet/>
      <dgm:spPr/>
      <dgm:t>
        <a:bodyPr/>
        <a:lstStyle/>
        <a:p>
          <a:endParaRPr lang="en-US" sz="1600"/>
        </a:p>
      </dgm:t>
    </dgm:pt>
    <dgm:pt modelId="{E2BB11D1-9EBD-409D-A0C1-43883428586D}">
      <dgm:prSet phldrT="[Text]" custT="1"/>
      <dgm:spPr/>
      <dgm:t>
        <a:bodyPr/>
        <a:lstStyle/>
        <a:p>
          <a:r>
            <a:rPr lang="en-US" sz="1600" dirty="0"/>
            <a:t>Color jitter</a:t>
          </a:r>
        </a:p>
      </dgm:t>
    </dgm:pt>
    <dgm:pt modelId="{D40F6DA9-F851-48F6-947F-CBC63DD3B600}" type="parTrans" cxnId="{CE66B7AA-FAAA-49F6-905C-5E606154615B}">
      <dgm:prSet/>
      <dgm:spPr/>
      <dgm:t>
        <a:bodyPr/>
        <a:lstStyle/>
        <a:p>
          <a:endParaRPr lang="en-US"/>
        </a:p>
      </dgm:t>
    </dgm:pt>
    <dgm:pt modelId="{A081806D-D6CD-4328-AA44-1119C59F3EBD}" type="sibTrans" cxnId="{CE66B7AA-FAAA-49F6-905C-5E606154615B}">
      <dgm:prSet/>
      <dgm:spPr/>
      <dgm:t>
        <a:bodyPr/>
        <a:lstStyle/>
        <a:p>
          <a:endParaRPr lang="en-US"/>
        </a:p>
      </dgm:t>
    </dgm:pt>
    <dgm:pt modelId="{BECDF598-4CF2-4A7C-8F0A-F0F2F8536FCF}">
      <dgm:prSet phldrT="[Text]" custT="1"/>
      <dgm:spPr/>
      <dgm:t>
        <a:bodyPr/>
        <a:lstStyle/>
        <a:p>
          <a:r>
            <a:rPr lang="en-US" sz="1600" dirty="0"/>
            <a:t>Manual patches</a:t>
          </a:r>
        </a:p>
      </dgm:t>
    </dgm:pt>
    <dgm:pt modelId="{2C4A24D0-64A4-4295-B567-780FD769EEAF}" type="parTrans" cxnId="{8DEC01AB-0E54-476B-97B0-C9AFD56088C1}">
      <dgm:prSet/>
      <dgm:spPr/>
      <dgm:t>
        <a:bodyPr/>
        <a:lstStyle/>
        <a:p>
          <a:endParaRPr lang="en-US"/>
        </a:p>
      </dgm:t>
    </dgm:pt>
    <dgm:pt modelId="{1888E64C-1A0E-48E9-AFE2-85E1DAEF164F}" type="sibTrans" cxnId="{8DEC01AB-0E54-476B-97B0-C9AFD56088C1}">
      <dgm:prSet/>
      <dgm:spPr/>
      <dgm:t>
        <a:bodyPr/>
        <a:lstStyle/>
        <a:p>
          <a:endParaRPr lang="en-US"/>
        </a:p>
      </dgm:t>
    </dgm:pt>
    <dgm:pt modelId="{B7593E4D-E7F8-4EF4-8245-B3EE14B45082}" type="pres">
      <dgm:prSet presAssocID="{1C00D0AF-F227-434F-A4E6-AC55705DC5C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5669EC0-6A97-47B3-8690-E488A84EF396}" type="pres">
      <dgm:prSet presAssocID="{001FE356-9198-4BFD-939D-C38CDC314001}" presName="singleCycle" presStyleCnt="0"/>
      <dgm:spPr/>
    </dgm:pt>
    <dgm:pt modelId="{A1B37800-EFD0-4590-A769-2438430D412D}" type="pres">
      <dgm:prSet presAssocID="{001FE356-9198-4BFD-939D-C38CDC314001}" presName="singleCenter" presStyleLbl="node1" presStyleIdx="0" presStyleCnt="8" custScaleX="147041" custScaleY="147041">
        <dgm:presLayoutVars>
          <dgm:chMax val="7"/>
          <dgm:chPref val="7"/>
        </dgm:presLayoutVars>
      </dgm:prSet>
      <dgm:spPr/>
    </dgm:pt>
    <dgm:pt modelId="{2D10EAEF-298F-4357-A41E-57200C60AC97}" type="pres">
      <dgm:prSet presAssocID="{9B156AA7-43B8-424E-9B62-1BF8BBA73BE3}" presName="Name56" presStyleLbl="parChTrans1D2" presStyleIdx="0" presStyleCnt="7"/>
      <dgm:spPr/>
    </dgm:pt>
    <dgm:pt modelId="{D0890620-7143-46E9-9E06-388111D6B928}" type="pres">
      <dgm:prSet presAssocID="{81E7897B-EB2B-40F4-9F98-0EBDED245AE4}" presName="text0" presStyleLbl="node1" presStyleIdx="1" presStyleCnt="8">
        <dgm:presLayoutVars>
          <dgm:bulletEnabled val="1"/>
        </dgm:presLayoutVars>
      </dgm:prSet>
      <dgm:spPr/>
    </dgm:pt>
    <dgm:pt modelId="{85696F51-7D6E-41C3-A6F5-7865FE44D22D}" type="pres">
      <dgm:prSet presAssocID="{9CA89532-76CA-494F-98C2-B74B72B431C0}" presName="Name56" presStyleLbl="parChTrans1D2" presStyleIdx="1" presStyleCnt="7"/>
      <dgm:spPr/>
    </dgm:pt>
    <dgm:pt modelId="{2E7C2C76-7198-48E7-B6FE-FF1BEC5BB7A9}" type="pres">
      <dgm:prSet presAssocID="{526DBAA0-6529-4331-AD4E-6F608B324D53}" presName="text0" presStyleLbl="node1" presStyleIdx="2" presStyleCnt="8">
        <dgm:presLayoutVars>
          <dgm:bulletEnabled val="1"/>
        </dgm:presLayoutVars>
      </dgm:prSet>
      <dgm:spPr/>
    </dgm:pt>
    <dgm:pt modelId="{7AF6DEC5-B023-49C1-9336-004BEFFF4022}" type="pres">
      <dgm:prSet presAssocID="{313C98D7-7393-49AC-A784-085D2F9422E4}" presName="Name56" presStyleLbl="parChTrans1D2" presStyleIdx="2" presStyleCnt="7"/>
      <dgm:spPr/>
    </dgm:pt>
    <dgm:pt modelId="{F37CCFB0-C2F6-4EBD-B599-EAFCF8ECE9F1}" type="pres">
      <dgm:prSet presAssocID="{CC36F83D-2CC2-4095-9BD3-D05FBAA6D47A}" presName="text0" presStyleLbl="node1" presStyleIdx="3" presStyleCnt="8">
        <dgm:presLayoutVars>
          <dgm:bulletEnabled val="1"/>
        </dgm:presLayoutVars>
      </dgm:prSet>
      <dgm:spPr/>
    </dgm:pt>
    <dgm:pt modelId="{5E243D9A-F4FF-45FF-8D32-359A4EA94FB9}" type="pres">
      <dgm:prSet presAssocID="{3E2BBA5B-E7F9-4FA0-AF74-A0DF700E4EEC}" presName="Name56" presStyleLbl="parChTrans1D2" presStyleIdx="3" presStyleCnt="7"/>
      <dgm:spPr/>
    </dgm:pt>
    <dgm:pt modelId="{8C9F7E3B-490E-4B23-A035-76131D17EFA9}" type="pres">
      <dgm:prSet presAssocID="{A2D2FD39-66AD-4FD3-9685-F08650C49BB4}" presName="text0" presStyleLbl="node1" presStyleIdx="4" presStyleCnt="8">
        <dgm:presLayoutVars>
          <dgm:bulletEnabled val="1"/>
        </dgm:presLayoutVars>
      </dgm:prSet>
      <dgm:spPr/>
    </dgm:pt>
    <dgm:pt modelId="{D38D4A4C-DEC2-4101-9546-C9C003954F03}" type="pres">
      <dgm:prSet presAssocID="{56E043D8-05D7-4D3D-9897-EDB7B1080E1F}" presName="Name56" presStyleLbl="parChTrans1D2" presStyleIdx="4" presStyleCnt="7"/>
      <dgm:spPr/>
    </dgm:pt>
    <dgm:pt modelId="{DB707C59-B2C6-494C-AE3F-C5BABF830841}" type="pres">
      <dgm:prSet presAssocID="{E59FF825-6D4E-45DF-A048-55DB026DA62C}" presName="text0" presStyleLbl="node1" presStyleIdx="5" presStyleCnt="8">
        <dgm:presLayoutVars>
          <dgm:bulletEnabled val="1"/>
        </dgm:presLayoutVars>
      </dgm:prSet>
      <dgm:spPr/>
    </dgm:pt>
    <dgm:pt modelId="{578ECC56-EABC-459C-8397-91E775040810}" type="pres">
      <dgm:prSet presAssocID="{D40F6DA9-F851-48F6-947F-CBC63DD3B600}" presName="Name56" presStyleLbl="parChTrans1D2" presStyleIdx="5" presStyleCnt="7"/>
      <dgm:spPr/>
    </dgm:pt>
    <dgm:pt modelId="{ED6C3ED9-988D-438B-BA87-BE4A0A12D0CB}" type="pres">
      <dgm:prSet presAssocID="{E2BB11D1-9EBD-409D-A0C1-43883428586D}" presName="text0" presStyleLbl="node1" presStyleIdx="6" presStyleCnt="8">
        <dgm:presLayoutVars>
          <dgm:bulletEnabled val="1"/>
        </dgm:presLayoutVars>
      </dgm:prSet>
      <dgm:spPr/>
    </dgm:pt>
    <dgm:pt modelId="{CBA51854-57F8-4B9A-9699-3014C8E55D85}" type="pres">
      <dgm:prSet presAssocID="{2C4A24D0-64A4-4295-B567-780FD769EEAF}" presName="Name56" presStyleLbl="parChTrans1D2" presStyleIdx="6" presStyleCnt="7"/>
      <dgm:spPr/>
    </dgm:pt>
    <dgm:pt modelId="{1F529766-3CAD-47B2-95EA-C4FECEFF8024}" type="pres">
      <dgm:prSet presAssocID="{BECDF598-4CF2-4A7C-8F0A-F0F2F8536FCF}" presName="text0" presStyleLbl="node1" presStyleIdx="7" presStyleCnt="8">
        <dgm:presLayoutVars>
          <dgm:bulletEnabled val="1"/>
        </dgm:presLayoutVars>
      </dgm:prSet>
      <dgm:spPr/>
    </dgm:pt>
  </dgm:ptLst>
  <dgm:cxnLst>
    <dgm:cxn modelId="{3870A209-C091-44F6-8447-C975E831E5BD}" type="presOf" srcId="{A2D2FD39-66AD-4FD3-9685-F08650C49BB4}" destId="{8C9F7E3B-490E-4B23-A035-76131D17EFA9}" srcOrd="0" destOrd="0" presId="urn:microsoft.com/office/officeart/2008/layout/RadialCluster"/>
    <dgm:cxn modelId="{A65B8822-EA9F-4BF7-8A9E-6B3685E9492A}" srcId="{001FE356-9198-4BFD-939D-C38CDC314001}" destId="{A2D2FD39-66AD-4FD3-9685-F08650C49BB4}" srcOrd="3" destOrd="0" parTransId="{3E2BBA5B-E7F9-4FA0-AF74-A0DF700E4EEC}" sibTransId="{8B9738AE-8D95-4462-BAB6-EC62A359AE78}"/>
    <dgm:cxn modelId="{A45F472F-1E39-4D63-B2F3-32D92968255B}" type="presOf" srcId="{E2BB11D1-9EBD-409D-A0C1-43883428586D}" destId="{ED6C3ED9-988D-438B-BA87-BE4A0A12D0CB}" srcOrd="0" destOrd="0" presId="urn:microsoft.com/office/officeart/2008/layout/RadialCluster"/>
    <dgm:cxn modelId="{8D228E32-41B4-404C-A4BB-3037EAA7E805}" type="presOf" srcId="{1C00D0AF-F227-434F-A4E6-AC55705DC5CC}" destId="{B7593E4D-E7F8-4EF4-8245-B3EE14B45082}" srcOrd="0" destOrd="0" presId="urn:microsoft.com/office/officeart/2008/layout/RadialCluster"/>
    <dgm:cxn modelId="{E4797835-8092-4016-8227-BC32886F6F14}" srcId="{001FE356-9198-4BFD-939D-C38CDC314001}" destId="{81E7897B-EB2B-40F4-9F98-0EBDED245AE4}" srcOrd="0" destOrd="0" parTransId="{9B156AA7-43B8-424E-9B62-1BF8BBA73BE3}" sibTransId="{0F797744-B94D-4C7C-B93F-57FB0400F7D4}"/>
    <dgm:cxn modelId="{F8929261-8D11-4407-9964-4C96FF8E7584}" type="presOf" srcId="{3E2BBA5B-E7F9-4FA0-AF74-A0DF700E4EEC}" destId="{5E243D9A-F4FF-45FF-8D32-359A4EA94FB9}" srcOrd="0" destOrd="0" presId="urn:microsoft.com/office/officeart/2008/layout/RadialCluster"/>
    <dgm:cxn modelId="{C2EA5A67-A82A-4363-8C76-0ED1BE31AE47}" type="presOf" srcId="{9B156AA7-43B8-424E-9B62-1BF8BBA73BE3}" destId="{2D10EAEF-298F-4357-A41E-57200C60AC97}" srcOrd="0" destOrd="0" presId="urn:microsoft.com/office/officeart/2008/layout/RadialCluster"/>
    <dgm:cxn modelId="{34C7006A-8ADE-46CA-BD8C-489E6E9E9152}" srcId="{001FE356-9198-4BFD-939D-C38CDC314001}" destId="{526DBAA0-6529-4331-AD4E-6F608B324D53}" srcOrd="1" destOrd="0" parTransId="{9CA89532-76CA-494F-98C2-B74B72B431C0}" sibTransId="{5243A6CE-E973-4C82-96BA-B69D36428427}"/>
    <dgm:cxn modelId="{CF7CC44F-F8ED-44EB-BB0B-AEABBBCDB657}" type="presOf" srcId="{BECDF598-4CF2-4A7C-8F0A-F0F2F8536FCF}" destId="{1F529766-3CAD-47B2-95EA-C4FECEFF8024}" srcOrd="0" destOrd="0" presId="urn:microsoft.com/office/officeart/2008/layout/RadialCluster"/>
    <dgm:cxn modelId="{64A64975-31E5-4557-980F-465A018E8058}" srcId="{001FE356-9198-4BFD-939D-C38CDC314001}" destId="{E59FF825-6D4E-45DF-A048-55DB026DA62C}" srcOrd="4" destOrd="0" parTransId="{56E043D8-05D7-4D3D-9897-EDB7B1080E1F}" sibTransId="{29AAD37C-B3DB-467A-A62E-F27A8DD55DCA}"/>
    <dgm:cxn modelId="{0F2DEF55-228C-42D4-9B6C-51299625077C}" type="presOf" srcId="{E59FF825-6D4E-45DF-A048-55DB026DA62C}" destId="{DB707C59-B2C6-494C-AE3F-C5BABF830841}" srcOrd="0" destOrd="0" presId="urn:microsoft.com/office/officeart/2008/layout/RadialCluster"/>
    <dgm:cxn modelId="{78588A8C-328A-4D3D-ADBF-9E898A37AF2C}" srcId="{1C00D0AF-F227-434F-A4E6-AC55705DC5CC}" destId="{001FE356-9198-4BFD-939D-C38CDC314001}" srcOrd="0" destOrd="0" parTransId="{75872602-A825-4E55-8D10-5B168BA06129}" sibTransId="{36264EAC-3FCE-489C-854A-1B3BEC3DD897}"/>
    <dgm:cxn modelId="{CC771C95-637B-447F-B0F5-27E52F66D8FC}" type="presOf" srcId="{526DBAA0-6529-4331-AD4E-6F608B324D53}" destId="{2E7C2C76-7198-48E7-B6FE-FF1BEC5BB7A9}" srcOrd="0" destOrd="0" presId="urn:microsoft.com/office/officeart/2008/layout/RadialCluster"/>
    <dgm:cxn modelId="{23B8069E-D0C2-4F23-BE99-FE53999FA548}" type="presOf" srcId="{001FE356-9198-4BFD-939D-C38CDC314001}" destId="{A1B37800-EFD0-4590-A769-2438430D412D}" srcOrd="0" destOrd="0" presId="urn:microsoft.com/office/officeart/2008/layout/RadialCluster"/>
    <dgm:cxn modelId="{B86E14A0-DEA8-46DE-A726-83E868461233}" type="presOf" srcId="{D40F6DA9-F851-48F6-947F-CBC63DD3B600}" destId="{578ECC56-EABC-459C-8397-91E775040810}" srcOrd="0" destOrd="0" presId="urn:microsoft.com/office/officeart/2008/layout/RadialCluster"/>
    <dgm:cxn modelId="{CE66B7AA-FAAA-49F6-905C-5E606154615B}" srcId="{001FE356-9198-4BFD-939D-C38CDC314001}" destId="{E2BB11D1-9EBD-409D-A0C1-43883428586D}" srcOrd="5" destOrd="0" parTransId="{D40F6DA9-F851-48F6-947F-CBC63DD3B600}" sibTransId="{A081806D-D6CD-4328-AA44-1119C59F3EBD}"/>
    <dgm:cxn modelId="{8DEC01AB-0E54-476B-97B0-C9AFD56088C1}" srcId="{001FE356-9198-4BFD-939D-C38CDC314001}" destId="{BECDF598-4CF2-4A7C-8F0A-F0F2F8536FCF}" srcOrd="6" destOrd="0" parTransId="{2C4A24D0-64A4-4295-B567-780FD769EEAF}" sibTransId="{1888E64C-1A0E-48E9-AFE2-85E1DAEF164F}"/>
    <dgm:cxn modelId="{A87B56AD-51B9-4BED-BE47-51BA06E97576}" type="presOf" srcId="{CC36F83D-2CC2-4095-9BD3-D05FBAA6D47A}" destId="{F37CCFB0-C2F6-4EBD-B599-EAFCF8ECE9F1}" srcOrd="0" destOrd="0" presId="urn:microsoft.com/office/officeart/2008/layout/RadialCluster"/>
    <dgm:cxn modelId="{9FE74FAF-3F31-4A3C-BDEE-ACA14678C094}" type="presOf" srcId="{56E043D8-05D7-4D3D-9897-EDB7B1080E1F}" destId="{D38D4A4C-DEC2-4101-9546-C9C003954F03}" srcOrd="0" destOrd="0" presId="urn:microsoft.com/office/officeart/2008/layout/RadialCluster"/>
    <dgm:cxn modelId="{60F15ABA-E3F3-4D8B-BC0D-73BBA773191C}" srcId="{001FE356-9198-4BFD-939D-C38CDC314001}" destId="{CC36F83D-2CC2-4095-9BD3-D05FBAA6D47A}" srcOrd="2" destOrd="0" parTransId="{313C98D7-7393-49AC-A784-085D2F9422E4}" sibTransId="{F168E964-3429-446B-BEAE-18E8D1DA6DFE}"/>
    <dgm:cxn modelId="{348E5CC2-6883-41DE-ADA8-547590FF64F1}" type="presOf" srcId="{9CA89532-76CA-494F-98C2-B74B72B431C0}" destId="{85696F51-7D6E-41C3-A6F5-7865FE44D22D}" srcOrd="0" destOrd="0" presId="urn:microsoft.com/office/officeart/2008/layout/RadialCluster"/>
    <dgm:cxn modelId="{A7A08BC2-F598-43C4-99CE-2D3F3C525F02}" type="presOf" srcId="{81E7897B-EB2B-40F4-9F98-0EBDED245AE4}" destId="{D0890620-7143-46E9-9E06-388111D6B928}" srcOrd="0" destOrd="0" presId="urn:microsoft.com/office/officeart/2008/layout/RadialCluster"/>
    <dgm:cxn modelId="{6AD54FF1-9AB3-4428-A1F2-D9EF15A0B5AA}" type="presOf" srcId="{2C4A24D0-64A4-4295-B567-780FD769EEAF}" destId="{CBA51854-57F8-4B9A-9699-3014C8E55D85}" srcOrd="0" destOrd="0" presId="urn:microsoft.com/office/officeart/2008/layout/RadialCluster"/>
    <dgm:cxn modelId="{56765EFB-7E8F-4A08-842F-2D477A976F41}" type="presOf" srcId="{313C98D7-7393-49AC-A784-085D2F9422E4}" destId="{7AF6DEC5-B023-49C1-9336-004BEFFF4022}" srcOrd="0" destOrd="0" presId="urn:microsoft.com/office/officeart/2008/layout/RadialCluster"/>
    <dgm:cxn modelId="{60F5B6B1-158B-4BAC-89CD-3DCF0A83DAC7}" type="presParOf" srcId="{B7593E4D-E7F8-4EF4-8245-B3EE14B45082}" destId="{95669EC0-6A97-47B3-8690-E488A84EF396}" srcOrd="0" destOrd="0" presId="urn:microsoft.com/office/officeart/2008/layout/RadialCluster"/>
    <dgm:cxn modelId="{CDC80972-5E44-4F5F-B943-C5713FAC3CEA}" type="presParOf" srcId="{95669EC0-6A97-47B3-8690-E488A84EF396}" destId="{A1B37800-EFD0-4590-A769-2438430D412D}" srcOrd="0" destOrd="0" presId="urn:microsoft.com/office/officeart/2008/layout/RadialCluster"/>
    <dgm:cxn modelId="{DBC10252-7A43-4A47-8087-56F35BD93481}" type="presParOf" srcId="{95669EC0-6A97-47B3-8690-E488A84EF396}" destId="{2D10EAEF-298F-4357-A41E-57200C60AC97}" srcOrd="1" destOrd="0" presId="urn:microsoft.com/office/officeart/2008/layout/RadialCluster"/>
    <dgm:cxn modelId="{89EEDEC6-E402-4A36-9051-73B8B2985FA6}" type="presParOf" srcId="{95669EC0-6A97-47B3-8690-E488A84EF396}" destId="{D0890620-7143-46E9-9E06-388111D6B928}" srcOrd="2" destOrd="0" presId="urn:microsoft.com/office/officeart/2008/layout/RadialCluster"/>
    <dgm:cxn modelId="{19C92402-2CC2-4164-B79F-13176739E26C}" type="presParOf" srcId="{95669EC0-6A97-47B3-8690-E488A84EF396}" destId="{85696F51-7D6E-41C3-A6F5-7865FE44D22D}" srcOrd="3" destOrd="0" presId="urn:microsoft.com/office/officeart/2008/layout/RadialCluster"/>
    <dgm:cxn modelId="{ED12C8DD-DAA3-4A33-94D8-86540FEDCC5B}" type="presParOf" srcId="{95669EC0-6A97-47B3-8690-E488A84EF396}" destId="{2E7C2C76-7198-48E7-B6FE-FF1BEC5BB7A9}" srcOrd="4" destOrd="0" presId="urn:microsoft.com/office/officeart/2008/layout/RadialCluster"/>
    <dgm:cxn modelId="{65C11F51-6156-47ED-800F-00BCE48461C3}" type="presParOf" srcId="{95669EC0-6A97-47B3-8690-E488A84EF396}" destId="{7AF6DEC5-B023-49C1-9336-004BEFFF4022}" srcOrd="5" destOrd="0" presId="urn:microsoft.com/office/officeart/2008/layout/RadialCluster"/>
    <dgm:cxn modelId="{0BC82A25-D317-4F3E-84E7-0B55CE8A60E8}" type="presParOf" srcId="{95669EC0-6A97-47B3-8690-E488A84EF396}" destId="{F37CCFB0-C2F6-4EBD-B599-EAFCF8ECE9F1}" srcOrd="6" destOrd="0" presId="urn:microsoft.com/office/officeart/2008/layout/RadialCluster"/>
    <dgm:cxn modelId="{544D661B-A126-4C35-9F8E-8739A2AC7F77}" type="presParOf" srcId="{95669EC0-6A97-47B3-8690-E488A84EF396}" destId="{5E243D9A-F4FF-45FF-8D32-359A4EA94FB9}" srcOrd="7" destOrd="0" presId="urn:microsoft.com/office/officeart/2008/layout/RadialCluster"/>
    <dgm:cxn modelId="{CC9B1C50-E65A-4681-9396-1C656F2E53CA}" type="presParOf" srcId="{95669EC0-6A97-47B3-8690-E488A84EF396}" destId="{8C9F7E3B-490E-4B23-A035-76131D17EFA9}" srcOrd="8" destOrd="0" presId="urn:microsoft.com/office/officeart/2008/layout/RadialCluster"/>
    <dgm:cxn modelId="{2E9A77C3-ACE5-48D2-A5DE-B65810EE206D}" type="presParOf" srcId="{95669EC0-6A97-47B3-8690-E488A84EF396}" destId="{D38D4A4C-DEC2-4101-9546-C9C003954F03}" srcOrd="9" destOrd="0" presId="urn:microsoft.com/office/officeart/2008/layout/RadialCluster"/>
    <dgm:cxn modelId="{E76DABFC-476A-4753-BFAF-B2B5A2D55D10}" type="presParOf" srcId="{95669EC0-6A97-47B3-8690-E488A84EF396}" destId="{DB707C59-B2C6-494C-AE3F-C5BABF830841}" srcOrd="10" destOrd="0" presId="urn:microsoft.com/office/officeart/2008/layout/RadialCluster"/>
    <dgm:cxn modelId="{99160449-67FA-4F2B-B81C-8DD5A9556590}" type="presParOf" srcId="{95669EC0-6A97-47B3-8690-E488A84EF396}" destId="{578ECC56-EABC-459C-8397-91E775040810}" srcOrd="11" destOrd="0" presId="urn:microsoft.com/office/officeart/2008/layout/RadialCluster"/>
    <dgm:cxn modelId="{E4D44C0B-27A4-45F5-BD87-49D43D3DEEFD}" type="presParOf" srcId="{95669EC0-6A97-47B3-8690-E488A84EF396}" destId="{ED6C3ED9-988D-438B-BA87-BE4A0A12D0CB}" srcOrd="12" destOrd="0" presId="urn:microsoft.com/office/officeart/2008/layout/RadialCluster"/>
    <dgm:cxn modelId="{EE22AFA4-C88F-4E58-87A1-DAE9BE97812D}" type="presParOf" srcId="{95669EC0-6A97-47B3-8690-E488A84EF396}" destId="{CBA51854-57F8-4B9A-9699-3014C8E55D85}" srcOrd="13" destOrd="0" presId="urn:microsoft.com/office/officeart/2008/layout/RadialCluster"/>
    <dgm:cxn modelId="{6A34527D-8D61-4316-8AF3-040CC3DFF3C3}" type="presParOf" srcId="{95669EC0-6A97-47B3-8690-E488A84EF396}" destId="{1F529766-3CAD-47B2-95EA-C4FECEFF8024}" srcOrd="1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B37800-EFD0-4590-A769-2438430D412D}">
      <dsp:nvSpPr>
        <dsp:cNvPr id="0" name=""/>
        <dsp:cNvSpPr/>
      </dsp:nvSpPr>
      <dsp:spPr>
        <a:xfrm>
          <a:off x="1777529" y="1309923"/>
          <a:ext cx="1927901" cy="1927901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Augmentations</a:t>
          </a:r>
        </a:p>
      </dsp:txBody>
      <dsp:txXfrm>
        <a:off x="1871641" y="1404035"/>
        <a:ext cx="1739677" cy="1739677"/>
      </dsp:txXfrm>
    </dsp:sp>
    <dsp:sp modelId="{2D10EAEF-298F-4357-A41E-57200C60AC97}">
      <dsp:nvSpPr>
        <dsp:cNvPr id="0" name=""/>
        <dsp:cNvSpPr/>
      </dsp:nvSpPr>
      <dsp:spPr>
        <a:xfrm rot="16200000">
          <a:off x="2547855" y="1116298"/>
          <a:ext cx="38724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7249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890620-7143-46E9-9E06-388111D6B928}">
      <dsp:nvSpPr>
        <dsp:cNvPr id="0" name=""/>
        <dsp:cNvSpPr/>
      </dsp:nvSpPr>
      <dsp:spPr>
        <a:xfrm>
          <a:off x="2302250" y="44215"/>
          <a:ext cx="878458" cy="878458"/>
        </a:xfrm>
        <a:prstGeom prst="roundRect">
          <a:avLst/>
        </a:prstGeom>
        <a:solidFill>
          <a:schemeClr val="accent1">
            <a:shade val="50000"/>
            <a:hueOff val="100623"/>
            <a:satOff val="-2451"/>
            <a:lumOff val="107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Age</a:t>
          </a:r>
        </a:p>
      </dsp:txBody>
      <dsp:txXfrm>
        <a:off x="2345133" y="87098"/>
        <a:ext cx="792692" cy="792692"/>
      </dsp:txXfrm>
    </dsp:sp>
    <dsp:sp modelId="{85696F51-7D6E-41C3-A6F5-7865FE44D22D}">
      <dsp:nvSpPr>
        <dsp:cNvPr id="0" name=""/>
        <dsp:cNvSpPr/>
      </dsp:nvSpPr>
      <dsp:spPr>
        <a:xfrm rot="8485714">
          <a:off x="3701594" y="1506490"/>
          <a:ext cx="430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305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7C2C76-7198-48E7-B6FE-FF1BEC5BB7A9}">
      <dsp:nvSpPr>
        <dsp:cNvPr id="0" name=""/>
        <dsp:cNvSpPr/>
      </dsp:nvSpPr>
      <dsp:spPr>
        <a:xfrm>
          <a:off x="3702064" y="718330"/>
          <a:ext cx="878458" cy="878458"/>
        </a:xfrm>
        <a:prstGeom prst="roundRect">
          <a:avLst/>
        </a:prstGeom>
        <a:solidFill>
          <a:schemeClr val="accent1">
            <a:shade val="50000"/>
            <a:hueOff val="201247"/>
            <a:satOff val="-4901"/>
            <a:lumOff val="2144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Hair color / style</a:t>
          </a:r>
        </a:p>
      </dsp:txBody>
      <dsp:txXfrm>
        <a:off x="3744947" y="761213"/>
        <a:ext cx="792692" cy="792692"/>
      </dsp:txXfrm>
    </dsp:sp>
    <dsp:sp modelId="{7AF6DEC5-B023-49C1-9336-004BEFFF4022}">
      <dsp:nvSpPr>
        <dsp:cNvPr id="0" name=""/>
        <dsp:cNvSpPr/>
      </dsp:nvSpPr>
      <dsp:spPr>
        <a:xfrm rot="771429">
          <a:off x="3701028" y="2532959"/>
          <a:ext cx="35116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1163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7CCFB0-C2F6-4EBD-B599-EAFCF8ECE9F1}">
      <dsp:nvSpPr>
        <dsp:cNvPr id="0" name=""/>
        <dsp:cNvSpPr/>
      </dsp:nvSpPr>
      <dsp:spPr>
        <a:xfrm>
          <a:off x="4047789" y="2233052"/>
          <a:ext cx="878458" cy="878458"/>
        </a:xfrm>
        <a:prstGeom prst="roundRect">
          <a:avLst/>
        </a:prstGeom>
        <a:solidFill>
          <a:schemeClr val="accent1">
            <a:shade val="50000"/>
            <a:hueOff val="301870"/>
            <a:satOff val="-7352"/>
            <a:lumOff val="3217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accessories</a:t>
          </a:r>
        </a:p>
      </dsp:txBody>
      <dsp:txXfrm>
        <a:off x="4090672" y="2275935"/>
        <a:ext cx="792692" cy="792692"/>
      </dsp:txXfrm>
    </dsp:sp>
    <dsp:sp modelId="{5E243D9A-F4FF-45FF-8D32-359A4EA94FB9}">
      <dsp:nvSpPr>
        <dsp:cNvPr id="0" name=""/>
        <dsp:cNvSpPr/>
      </dsp:nvSpPr>
      <dsp:spPr>
        <a:xfrm rot="3857143">
          <a:off x="3139736" y="3342794"/>
          <a:ext cx="23301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3016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9F7E3B-490E-4B23-A035-76131D17EFA9}">
      <dsp:nvSpPr>
        <dsp:cNvPr id="0" name=""/>
        <dsp:cNvSpPr/>
      </dsp:nvSpPr>
      <dsp:spPr>
        <a:xfrm>
          <a:off x="3079088" y="3447765"/>
          <a:ext cx="878458" cy="878458"/>
        </a:xfrm>
        <a:prstGeom prst="roundRect">
          <a:avLst/>
        </a:prstGeom>
        <a:solidFill>
          <a:schemeClr val="accent1">
            <a:shade val="50000"/>
            <a:hueOff val="402493"/>
            <a:satOff val="-9802"/>
            <a:lumOff val="4289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Eye-glasses</a:t>
          </a:r>
        </a:p>
      </dsp:txBody>
      <dsp:txXfrm>
        <a:off x="3121971" y="3490648"/>
        <a:ext cx="792692" cy="792692"/>
      </dsp:txXfrm>
    </dsp:sp>
    <dsp:sp modelId="{D38D4A4C-DEC2-4101-9546-C9C003954F03}">
      <dsp:nvSpPr>
        <dsp:cNvPr id="0" name=""/>
        <dsp:cNvSpPr/>
      </dsp:nvSpPr>
      <dsp:spPr>
        <a:xfrm rot="6942857">
          <a:off x="2110206" y="3342794"/>
          <a:ext cx="23301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3016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707C59-B2C6-494C-AE3F-C5BABF830841}">
      <dsp:nvSpPr>
        <dsp:cNvPr id="0" name=""/>
        <dsp:cNvSpPr/>
      </dsp:nvSpPr>
      <dsp:spPr>
        <a:xfrm>
          <a:off x="1525412" y="3447765"/>
          <a:ext cx="878458" cy="878458"/>
        </a:xfrm>
        <a:prstGeom prst="roundRect">
          <a:avLst/>
        </a:prstGeom>
        <a:solidFill>
          <a:schemeClr val="accent1">
            <a:shade val="50000"/>
            <a:hueOff val="301870"/>
            <a:satOff val="-7352"/>
            <a:lumOff val="3217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Noise</a:t>
          </a:r>
        </a:p>
      </dsp:txBody>
      <dsp:txXfrm>
        <a:off x="1568295" y="3490648"/>
        <a:ext cx="792692" cy="792692"/>
      </dsp:txXfrm>
    </dsp:sp>
    <dsp:sp modelId="{578ECC56-EABC-459C-8397-91E775040810}">
      <dsp:nvSpPr>
        <dsp:cNvPr id="0" name=""/>
        <dsp:cNvSpPr/>
      </dsp:nvSpPr>
      <dsp:spPr>
        <a:xfrm rot="10028571">
          <a:off x="1430767" y="2532959"/>
          <a:ext cx="35116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1163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6C3ED9-988D-438B-BA87-BE4A0A12D0CB}">
      <dsp:nvSpPr>
        <dsp:cNvPr id="0" name=""/>
        <dsp:cNvSpPr/>
      </dsp:nvSpPr>
      <dsp:spPr>
        <a:xfrm>
          <a:off x="556711" y="2233052"/>
          <a:ext cx="878458" cy="878458"/>
        </a:xfrm>
        <a:prstGeom prst="roundRect">
          <a:avLst/>
        </a:prstGeom>
        <a:solidFill>
          <a:schemeClr val="accent1">
            <a:shade val="50000"/>
            <a:hueOff val="201247"/>
            <a:satOff val="-4901"/>
            <a:lumOff val="2144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Color jitter</a:t>
          </a:r>
        </a:p>
      </dsp:txBody>
      <dsp:txXfrm>
        <a:off x="599594" y="2275935"/>
        <a:ext cx="792692" cy="792692"/>
      </dsp:txXfrm>
    </dsp:sp>
    <dsp:sp modelId="{CBA51854-57F8-4B9A-9699-3014C8E55D85}">
      <dsp:nvSpPr>
        <dsp:cNvPr id="0" name=""/>
        <dsp:cNvSpPr/>
      </dsp:nvSpPr>
      <dsp:spPr>
        <a:xfrm rot="2314286">
          <a:off x="1777059" y="1506490"/>
          <a:ext cx="430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305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529766-3CAD-47B2-95EA-C4FECEFF8024}">
      <dsp:nvSpPr>
        <dsp:cNvPr id="0" name=""/>
        <dsp:cNvSpPr/>
      </dsp:nvSpPr>
      <dsp:spPr>
        <a:xfrm>
          <a:off x="902437" y="718330"/>
          <a:ext cx="878458" cy="878458"/>
        </a:xfrm>
        <a:prstGeom prst="roundRect">
          <a:avLst/>
        </a:prstGeom>
        <a:solidFill>
          <a:schemeClr val="accent1">
            <a:shade val="50000"/>
            <a:hueOff val="100623"/>
            <a:satOff val="-2451"/>
            <a:lumOff val="107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Manual patches</a:t>
          </a:r>
        </a:p>
      </dsp:txBody>
      <dsp:txXfrm>
        <a:off x="945320" y="761213"/>
        <a:ext cx="792692" cy="7926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BEDAF4-C5F1-4D58-A702-432980359C92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9966D-4FA8-4F9D-A878-77682D475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63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9966D-4FA8-4F9D-A878-77682D4750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807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1200" b="0" i="0" dirty="0">
                <a:solidFill>
                  <a:srgbClr val="292929"/>
                </a:solidFill>
                <a:effectLst/>
                <a:latin typeface="source-serif-pro"/>
              </a:rPr>
              <a:t>G takes in as input both the </a:t>
            </a:r>
            <a:r>
              <a:rPr lang="en-US" sz="1200" b="1" i="0" dirty="0">
                <a:solidFill>
                  <a:srgbClr val="292929"/>
                </a:solidFill>
                <a:effectLst/>
                <a:latin typeface="source-serif-pro"/>
              </a:rPr>
              <a:t>image</a:t>
            </a:r>
            <a:r>
              <a:rPr lang="en-US" sz="1200" b="0" i="0" dirty="0">
                <a:solidFill>
                  <a:srgbClr val="292929"/>
                </a:solidFill>
                <a:effectLst/>
                <a:latin typeface="source-serif-pro"/>
              </a:rPr>
              <a:t> and </a:t>
            </a:r>
            <a:r>
              <a:rPr lang="en-US" sz="1200" b="1" i="0" dirty="0">
                <a:solidFill>
                  <a:srgbClr val="292929"/>
                </a:solidFill>
                <a:effectLst/>
                <a:latin typeface="source-serif-pro"/>
              </a:rPr>
              <a:t>target domain</a:t>
            </a:r>
            <a:r>
              <a:rPr lang="en-US" sz="1200" b="0" i="0" dirty="0">
                <a:solidFill>
                  <a:srgbClr val="292929"/>
                </a:solidFill>
                <a:effectLst/>
                <a:latin typeface="source-serif-pro"/>
              </a:rPr>
              <a:t> </a:t>
            </a:r>
            <a:r>
              <a:rPr lang="en-US" sz="1200" b="1" i="0" dirty="0">
                <a:solidFill>
                  <a:srgbClr val="292929"/>
                </a:solidFill>
                <a:effectLst/>
                <a:latin typeface="source-serif-pro"/>
              </a:rPr>
              <a:t>label</a:t>
            </a:r>
            <a:r>
              <a:rPr lang="en-US" sz="1200" b="0" i="0" dirty="0">
                <a:solidFill>
                  <a:srgbClr val="292929"/>
                </a:solidFill>
                <a:effectLst/>
                <a:latin typeface="source-serif-pro"/>
              </a:rPr>
              <a:t> and generates a fake image</a:t>
            </a:r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G tries to reconstruct the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original image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from the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fake image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given the original domain label.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Here, Discriminator not only tells us the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fakeness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but also classifies an image to its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corresponding domain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, so that G tries to generate images that are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indistinguishable from real images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and are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 classifiable as target domain by D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 i.e.</a:t>
            </a:r>
            <a:r>
              <a:rPr lang="en-US" dirty="0">
                <a:solidFill>
                  <a:srgbClr val="292929"/>
                </a:solidFill>
                <a:latin typeface="source-serif-pro"/>
              </a:rPr>
              <a:t>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G will ultimately learn to generate realistic images corresponding to the given target domain. (d)</a:t>
            </a:r>
          </a:p>
          <a:p>
            <a:endParaRPr lang="en-US" dirty="0"/>
          </a:p>
          <a:p>
            <a:endParaRPr lang="en-US" dirty="0"/>
          </a:p>
          <a:p>
            <a:pPr algn="l"/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Objectives of the Discriminator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Here, the Discriminator has two things to do,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It should be able to identify whether an image is fake or not.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With the help of an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auxiliary classifier on top of D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, Discriminator can also predict the domain of the image given as input to D.</a:t>
            </a:r>
          </a:p>
          <a:p>
            <a:pPr algn="l"/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What is the use of the auxiliary classifier?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With the auxiliary classifier, D learns the mapping of original image and its corresponding domain form the dataset. When G generates a new image conditioned on a target domain c (say blonde hair) , D can predict the generated image’s domain so G will generate new images till D predict it as target domain c (blonde hair).</a:t>
            </a:r>
          </a:p>
          <a:p>
            <a:endParaRPr lang="en-US" dirty="0"/>
          </a:p>
          <a:p>
            <a:endParaRPr lang="en-US" dirty="0"/>
          </a:p>
          <a:p>
            <a:pPr algn="l"/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Objectives of the Generator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The Generator has three purposes —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The Generator weights are adjusted so that the images generated are realistic.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The Generator weights are adjusted so that the generated images are classifiable as target domain by D.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G tries to reconstruct the original image from the fake image given the original domain label. We use a single generator twice, first to translate</a:t>
            </a:r>
            <a:b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</a:b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an original image into an image in the target domain and then to reconstruct the original image from the translated</a:t>
            </a:r>
            <a:b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</a:b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image.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9966D-4FA8-4F9D-A878-77682D47507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591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9966D-4FA8-4F9D-A878-77682D47507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904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6864724" cy="3581399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6864724" cy="86837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76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C0AF-44D0-4830-AF13-49B8522B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B4D8C-6045-47B3-9A0C-F2215A904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9A9F1-F398-416A-A8C0-0A36D838D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7F801-C9FB-4A34-8386-BA9FBACCB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05176-F6E9-4997-8355-74F2A4560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055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BC807-13E1-4F3F-83FA-FD9BD24F3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86520" y="647699"/>
            <a:ext cx="229108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7E2EAA-155E-482E-A2B8-547653B25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2371" y="647699"/>
            <a:ext cx="8120789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A4BDC-BDD0-417D-AF7C-516EE556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663EC-23F9-4202-80F3-F8E55088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8402D-7367-485B-AEA6-5AB2B820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563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18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96BE-9AF9-4E97-9204-5B672D79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362200"/>
            <a:ext cx="7696200" cy="24003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DF98A-E8AE-4443-9A8C-CB35DEB2C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5067300"/>
            <a:ext cx="7696200" cy="8763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7114B-35CB-40C5-BCC8-C5039524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AA324-982E-42C4-8002-5F236877C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01596-9353-4C1A-972E-6522F2B4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45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0BC9-7469-437A-B92B-0A2627E4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7D887-595C-4649-AF8E-E78307000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25625"/>
            <a:ext cx="49911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FE29C-ED37-4DD9-949F-002434261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825625"/>
            <a:ext cx="5029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6AA34-8CC0-4E5B-8396-0AC756331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F7398-73FE-4D27-AFF9-91BEBFED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00880-10EE-4115-8BBB-13DDF270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45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F3C9B-D20D-43FA-BA18-D50F86A9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699"/>
            <a:ext cx="10625229" cy="11506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2F00A-F4EE-40FC-9325-373840422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863" y="1879599"/>
            <a:ext cx="5157787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5DD90-A306-4A8B-A54C-8033B7F7F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863" y="2560955"/>
            <a:ext cx="5157787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40E0AA-F8F8-4862-B27B-50FAF2F34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879599"/>
            <a:ext cx="5183188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FEBDD6-EDA1-4CE7-9DDC-9D977E12D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412" y="2560955"/>
            <a:ext cx="5183188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044487-D350-4434-A5C7-A96942FFC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9DC43-E591-42BF-82EE-E4887E4BC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CD421-2D00-41DD-A393-4739E389D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23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39A8B-0FAF-431C-9657-9003FA03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BA2A1-331D-40F8-867B-CE1501136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995C1-5121-47B6-AC6D-F60C0FF6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BE022-9B54-431C-80D5-5D8F2AFC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58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15B6E5-6347-41F6-85FC-3BF3652D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A93F6-45F8-4453-B5DC-B2F3D5D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364E1-213B-4AF0-80D7-8101EFD5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67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90B5D-E76D-4797-AD77-15625D67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44D8D-C9CF-43B2-905D-2368B17A5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188" y="914400"/>
            <a:ext cx="5737412" cy="50291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4BF0C-D14C-46D7-ACDD-1885DDD88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79"/>
            <a:ext cx="4119654" cy="32461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D7D8D-72E7-4ABD-BB87-80BB49003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9C1CE-C8CE-4364-A021-ADC2D6472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6FA33-09EF-495A-853E-63750CA3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18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023E-952E-40DF-A101-74D22789D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1E98DD-BF5D-4CCA-8C66-F2A6CE1127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86400" y="914400"/>
            <a:ext cx="5791200" cy="50291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C22A6-F2C2-4A88-BEE5-2D6CEB520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80"/>
            <a:ext cx="4119654" cy="31715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1F755-C7AF-4C50-8CA8-828612A7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DE175-E818-477C-A3F6-7DD65C12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0B8E3-DB91-440B-818F-71E4248B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78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EB7D6-B8CB-49E3-874F-2255BEE82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11470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EEAC5-A8AB-4FE8-A270-D70F7DED4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1" y="2095500"/>
            <a:ext cx="10620855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6506C-52BF-4C05-AD31-7C08B801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371" y="6332538"/>
            <a:ext cx="30064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D341B595-366B-43E2-A22E-EA6A78C03F06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34630-6C67-4A40-A499-CB025B243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34169" y="6332538"/>
            <a:ext cx="35054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4E14B-0EE8-4015-809C-DD36B5459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4747" y="6332538"/>
            <a:ext cx="5398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4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0" r:id="rId6"/>
    <p:sldLayoutId id="2147483746" r:id="rId7"/>
    <p:sldLayoutId id="2147483747" r:id="rId8"/>
    <p:sldLayoutId id="2147483748" r:id="rId9"/>
    <p:sldLayoutId id="2147483749" r:id="rId10"/>
    <p:sldLayoutId id="214748375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600" kern="1200" cap="all" spc="300" baseline="0">
          <a:solidFill>
            <a:srgbClr val="FFFFFF"/>
          </a:solidFill>
          <a:highlight>
            <a:srgbClr val="0000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143B1410-D187-427C-B738-BA6AEEF75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3" descr="Network connection abstract against a white background">
            <a:extLst>
              <a:ext uri="{FF2B5EF4-FFF2-40B4-BE49-F238E27FC236}">
                <a16:creationId xmlns:a16="http://schemas.microsoft.com/office/drawing/2014/main" id="{4AD8D76F-B305-0DD8-E7E0-AE4AB735A2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0">
            <a:extLst>
              <a:ext uri="{FF2B5EF4-FFF2-40B4-BE49-F238E27FC236}">
                <a16:creationId xmlns:a16="http://schemas.microsoft.com/office/drawing/2014/main" id="{67F1335F-97CE-4842-9A57-2B6A3F459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34605" y="-299394"/>
            <a:ext cx="6858000" cy="745678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89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BC4211-9BFC-3182-7C32-92329324E1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52492" y="914400"/>
            <a:ext cx="4791808" cy="3848100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/>
              <a:t>Face recognition adversarial ATTACKS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2A2A28-D16C-2DFA-0FF8-40A31442F5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81424" y="4770417"/>
            <a:ext cx="12354847" cy="906473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sz="2000" cap="all" spc="300" dirty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rPr>
              <a:t>Defend against adversarial attacks in face recognition (FR) models</a:t>
            </a:r>
          </a:p>
          <a:p>
            <a:pPr algn="r"/>
            <a:endParaRPr lang="en-US" sz="400" dirty="0">
              <a:solidFill>
                <a:srgbClr val="FFFFFF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5B42874-0011-DD9F-F1E6-AFE30AE9665F}"/>
              </a:ext>
            </a:extLst>
          </p:cNvPr>
          <p:cNvSpPr txBox="1">
            <a:spLocks/>
          </p:cNvSpPr>
          <p:nvPr/>
        </p:nvSpPr>
        <p:spPr>
          <a:xfrm>
            <a:off x="265470" y="6118465"/>
            <a:ext cx="3995245" cy="646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sz="2800" cap="all" spc="300" dirty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rPr>
              <a:t>Shelly Francis</a:t>
            </a:r>
          </a:p>
          <a:p>
            <a:pPr algn="r"/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CC757D7-8D7F-A133-51EF-3BF2A730C25E}"/>
              </a:ext>
            </a:extLst>
          </p:cNvPr>
          <p:cNvSpPr txBox="1">
            <a:spLocks/>
          </p:cNvSpPr>
          <p:nvPr/>
        </p:nvSpPr>
        <p:spPr>
          <a:xfrm>
            <a:off x="8729075" y="6118465"/>
            <a:ext cx="3687097" cy="646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sz="2800" cap="all" spc="300" dirty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rPr>
              <a:t>GIL KAPEL</a:t>
            </a:r>
          </a:p>
          <a:p>
            <a:pPr algn="r"/>
            <a:endParaRPr lang="en-US" sz="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665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57" y="324474"/>
            <a:ext cx="8088632" cy="752534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Classic Image augmentations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B231BA5-3C3B-C643-348C-C7801EDC0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862" y="4097790"/>
            <a:ext cx="3894291" cy="2295662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B5BFA97-BC20-B06F-BD38-25465AEEA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035" y="1802130"/>
            <a:ext cx="3977631" cy="2295661"/>
          </a:xfrm>
          <a:prstGeom prst="rect">
            <a:avLst/>
          </a:prstGeom>
        </p:spPr>
      </p:pic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0B98196E-48A4-F920-A141-326D83C188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666" y="1802130"/>
            <a:ext cx="4015514" cy="2295661"/>
          </a:xfrm>
          <a:prstGeom prst="rect">
            <a:avLst/>
          </a:prstGeom>
        </p:spPr>
      </p:pic>
      <p:pic>
        <p:nvPicPr>
          <p:cNvPr id="18" name="Picture 17" descr="A picture containing shape&#10;&#10;Description automatically generated">
            <a:extLst>
              <a:ext uri="{FF2B5EF4-FFF2-40B4-BE49-F238E27FC236}">
                <a16:creationId xmlns:a16="http://schemas.microsoft.com/office/drawing/2014/main" id="{5D2ED0A0-04F6-94D6-9900-BE6D8D9D40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666" y="4097791"/>
            <a:ext cx="3977631" cy="2295661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C98A071-0ECC-59A1-215D-C9AAF5973CA3}"/>
              </a:ext>
            </a:extLst>
          </p:cNvPr>
          <p:cNvSpPr txBox="1">
            <a:spLocks/>
          </p:cNvSpPr>
          <p:nvPr/>
        </p:nvSpPr>
        <p:spPr>
          <a:xfrm>
            <a:off x="252857" y="2310270"/>
            <a:ext cx="2637005" cy="899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9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Fine-Tune on augmentation with 5 epochs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F90E807-A3DA-37EC-95C4-458E84EE840F}"/>
              </a:ext>
            </a:extLst>
          </p:cNvPr>
          <p:cNvSpPr txBox="1">
            <a:spLocks/>
          </p:cNvSpPr>
          <p:nvPr/>
        </p:nvSpPr>
        <p:spPr>
          <a:xfrm>
            <a:off x="129702" y="4698319"/>
            <a:ext cx="2760160" cy="8998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Train the model from scratch with 20 epochs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99B3F6C-E449-C0EF-3C59-CA9D28A842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238"/>
          <a:stretch/>
        </p:blipFill>
        <p:spPr>
          <a:xfrm>
            <a:off x="4114873" y="1290667"/>
            <a:ext cx="5723607" cy="51146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398BD63-D515-409D-6168-7348B11E3F3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565" b="5091"/>
          <a:stretch/>
        </p:blipFill>
        <p:spPr>
          <a:xfrm>
            <a:off x="4116921" y="6339841"/>
            <a:ext cx="5502117" cy="49022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80CD25F-05FC-2756-CA6E-0CA5E5F77518}"/>
              </a:ext>
            </a:extLst>
          </p:cNvPr>
          <p:cNvSpPr/>
          <p:nvPr/>
        </p:nvSpPr>
        <p:spPr>
          <a:xfrm>
            <a:off x="6096000" y="1588471"/>
            <a:ext cx="687666" cy="255731"/>
          </a:xfrm>
          <a:prstGeom prst="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DFD3933-CCB1-A8ED-6AB8-5CFC7387F87D}"/>
              </a:ext>
            </a:extLst>
          </p:cNvPr>
          <p:cNvSpPr/>
          <p:nvPr/>
        </p:nvSpPr>
        <p:spPr>
          <a:xfrm>
            <a:off x="7875639" y="1248595"/>
            <a:ext cx="687666" cy="255731"/>
          </a:xfrm>
          <a:prstGeom prst="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2F7456-E7E9-8501-A569-76B1B667853E}"/>
              </a:ext>
            </a:extLst>
          </p:cNvPr>
          <p:cNvSpPr/>
          <p:nvPr/>
        </p:nvSpPr>
        <p:spPr>
          <a:xfrm>
            <a:off x="6121630" y="6617624"/>
            <a:ext cx="687666" cy="255731"/>
          </a:xfrm>
          <a:prstGeom prst="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1DCEA5-7A2E-8C1F-5786-1E13D351DF54}"/>
              </a:ext>
            </a:extLst>
          </p:cNvPr>
          <p:cNvSpPr/>
          <p:nvPr/>
        </p:nvSpPr>
        <p:spPr>
          <a:xfrm>
            <a:off x="7741226" y="6277748"/>
            <a:ext cx="687666" cy="255731"/>
          </a:xfrm>
          <a:prstGeom prst="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84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056" y="490724"/>
            <a:ext cx="7035063" cy="784388"/>
          </a:xfrm>
        </p:spPr>
        <p:txBody>
          <a:bodyPr>
            <a:normAutofit/>
          </a:bodyPr>
          <a:lstStyle/>
          <a:p>
            <a:r>
              <a:rPr lang="en-US" dirty="0"/>
              <a:t>STAR-GAN - structure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F9CDD02-F08F-2252-69B6-350355058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056" y="1814640"/>
            <a:ext cx="6770740" cy="376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C5D34-7366-92FB-5468-2F564C1BE7B6}"/>
              </a:ext>
            </a:extLst>
          </p:cNvPr>
          <p:cNvSpPr txBox="1"/>
          <p:nvPr/>
        </p:nvSpPr>
        <p:spPr>
          <a:xfrm>
            <a:off x="1820701" y="1419521"/>
            <a:ext cx="52402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29292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Translate images from</a:t>
            </a:r>
            <a:r>
              <a:rPr lang="en-US" b="1" i="1" dirty="0">
                <a:solidFill>
                  <a:srgbClr val="29292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one domain to the other</a:t>
            </a:r>
            <a:endParaRPr lang="en-US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688BA2-E357-9176-914B-6D7661DD9784}"/>
              </a:ext>
            </a:extLst>
          </p:cNvPr>
          <p:cNvSpPr txBox="1"/>
          <p:nvPr/>
        </p:nvSpPr>
        <p:spPr>
          <a:xfrm>
            <a:off x="8501265" y="2005323"/>
            <a:ext cx="31517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0" u="sng" dirty="0">
                <a:solidFill>
                  <a:srgbClr val="292929"/>
                </a:solidFill>
                <a:effectLst/>
                <a:latin typeface="source-serif-pro"/>
              </a:rPr>
              <a:t>Domain</a:t>
            </a:r>
          </a:p>
          <a:p>
            <a:pPr algn="ctr"/>
            <a:r>
              <a:rPr lang="en-US" sz="1600" b="0" i="0" dirty="0">
                <a:solidFill>
                  <a:srgbClr val="292929"/>
                </a:solidFill>
                <a:effectLst/>
                <a:latin typeface="source-serif-pro"/>
              </a:rPr>
              <a:t>Set of images sharing the same attribute value</a:t>
            </a:r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378506D-BF28-60C5-0591-457DFF011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025" y="5458298"/>
            <a:ext cx="3292125" cy="8611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59C704-7036-FE05-0858-F55498A521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926" y="5497790"/>
            <a:ext cx="4701947" cy="10364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B3FF54-79DB-2F0D-4DFB-127A070C09BC}"/>
              </a:ext>
            </a:extLst>
          </p:cNvPr>
          <p:cNvSpPr txBox="1"/>
          <p:nvPr/>
        </p:nvSpPr>
        <p:spPr>
          <a:xfrm>
            <a:off x="750732" y="6383859"/>
            <a:ext cx="13639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1" dirty="0">
                <a:solidFill>
                  <a:schemeClr val="accent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Real image</a:t>
            </a:r>
            <a:endParaRPr lang="en-US" sz="1200" i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48579A-A78F-19EF-9232-AEBE65606DDE}"/>
              </a:ext>
            </a:extLst>
          </p:cNvPr>
          <p:cNvSpPr txBox="1"/>
          <p:nvPr/>
        </p:nvSpPr>
        <p:spPr>
          <a:xfrm>
            <a:off x="2114683" y="6383859"/>
            <a:ext cx="13639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1" dirty="0">
                <a:solidFill>
                  <a:schemeClr val="accent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Classify as target domain</a:t>
            </a:r>
            <a:endParaRPr lang="en-US" sz="1200" i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38D002-900F-158B-81E8-A3BCBC6F5E9F}"/>
              </a:ext>
            </a:extLst>
          </p:cNvPr>
          <p:cNvSpPr txBox="1"/>
          <p:nvPr/>
        </p:nvSpPr>
        <p:spPr>
          <a:xfrm>
            <a:off x="3363380" y="6366697"/>
            <a:ext cx="13639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1" dirty="0">
                <a:solidFill>
                  <a:schemeClr val="accent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Reconstructed image</a:t>
            </a:r>
            <a:endParaRPr lang="en-US" sz="1200" i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A36359-FA05-1B5C-68DA-C8DF2FFBEFB3}"/>
              </a:ext>
            </a:extLst>
          </p:cNvPr>
          <p:cNvSpPr txBox="1"/>
          <p:nvPr/>
        </p:nvSpPr>
        <p:spPr>
          <a:xfrm>
            <a:off x="5696961" y="6437440"/>
            <a:ext cx="13639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1" dirty="0">
                <a:solidFill>
                  <a:schemeClr val="accent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Real / Fake</a:t>
            </a:r>
            <a:endParaRPr lang="en-US" sz="1200" i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F677F6-B3A9-0ABE-80B8-2613CB1B1AA9}"/>
              </a:ext>
            </a:extLst>
          </p:cNvPr>
          <p:cNvSpPr txBox="1"/>
          <p:nvPr/>
        </p:nvSpPr>
        <p:spPr>
          <a:xfrm>
            <a:off x="7060912" y="6366696"/>
            <a:ext cx="13639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1" dirty="0">
                <a:solidFill>
                  <a:schemeClr val="accent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Classify the domain</a:t>
            </a:r>
            <a:endParaRPr lang="en-US" sz="1200" i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4" name="Picture 23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EA325A80-0C11-B885-CA12-30510F473E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265" y="3110326"/>
            <a:ext cx="3061668" cy="175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63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AF9B9FC4-6E73-77E1-CFD4-1F8BC17DA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929" y="5039562"/>
            <a:ext cx="3180766" cy="1818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90" y="462116"/>
            <a:ext cx="2434958" cy="683708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AE30877D-5F57-070D-B50D-07AB4E6AB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180" y="918042"/>
            <a:ext cx="4568432" cy="25109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E19F12E5-414F-6BDC-B83B-7132BF052A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"/>
          <a:stretch/>
        </p:blipFill>
        <p:spPr>
          <a:xfrm>
            <a:off x="3160181" y="3696873"/>
            <a:ext cx="4568432" cy="25476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32F227-4326-9AE6-99F9-4162A4DEA569}"/>
              </a:ext>
            </a:extLst>
          </p:cNvPr>
          <p:cNvSpPr txBox="1"/>
          <p:nvPr/>
        </p:nvSpPr>
        <p:spPr>
          <a:xfrm>
            <a:off x="-97421" y="2000631"/>
            <a:ext cx="32576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rgbClr val="2929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attack BEFORE fine-tuning</a:t>
            </a:r>
            <a:endParaRPr lang="en-US" sz="2400" b="1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6D14DD-542E-8E6E-A672-11EB7F128760}"/>
              </a:ext>
            </a:extLst>
          </p:cNvPr>
          <p:cNvSpPr txBox="1"/>
          <p:nvPr/>
        </p:nvSpPr>
        <p:spPr>
          <a:xfrm>
            <a:off x="0" y="4624063"/>
            <a:ext cx="30445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 i="1">
                <a:solidFill>
                  <a:srgbClr val="2929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The attack AFTER fine-tuning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A698DE-9D5B-FDB9-D5DD-CCED486EC240}"/>
              </a:ext>
            </a:extLst>
          </p:cNvPr>
          <p:cNvSpPr txBox="1"/>
          <p:nvPr/>
        </p:nvSpPr>
        <p:spPr>
          <a:xfrm>
            <a:off x="3922117" y="6273225"/>
            <a:ext cx="30445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 i="1">
                <a:solidFill>
                  <a:srgbClr val="2929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3200" dirty="0"/>
              <a:t>Acc ~ 80%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458961-5079-C3A6-5EE8-21F514EB34A0}"/>
              </a:ext>
            </a:extLst>
          </p:cNvPr>
          <p:cNvSpPr txBox="1"/>
          <p:nvPr/>
        </p:nvSpPr>
        <p:spPr>
          <a:xfrm>
            <a:off x="3737546" y="343989"/>
            <a:ext cx="30445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 i="1">
                <a:solidFill>
                  <a:srgbClr val="2929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3200" dirty="0"/>
              <a:t>Acc ~ 20% 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E7F3F525-3714-7322-E8E9-2EC3E4CC16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222" y="3152253"/>
            <a:ext cx="3150758" cy="181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86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Hugh Laurie, 62, looks unrecognisable as he sports thick grey beard | Daily  Mail Online">
            <a:extLst>
              <a:ext uri="{FF2B5EF4-FFF2-40B4-BE49-F238E27FC236}">
                <a16:creationId xmlns:a16="http://schemas.microsoft.com/office/drawing/2014/main" id="{6F42EBB1-665B-FFE8-AE1B-591D8A21E6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2" r="52653" b="37878"/>
          <a:stretch/>
        </p:blipFill>
        <p:spPr bwMode="auto">
          <a:xfrm>
            <a:off x="5734092" y="5701336"/>
            <a:ext cx="793820" cy="107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1" y="549507"/>
            <a:ext cx="3428999" cy="693651"/>
          </a:xfrm>
        </p:spPr>
        <p:txBody>
          <a:bodyPr anchor="t">
            <a:normAutofit/>
          </a:bodyPr>
          <a:lstStyle/>
          <a:p>
            <a:r>
              <a:rPr lang="en-US" sz="3200" dirty="0"/>
              <a:t>Future work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008F35F-D16F-4570-858B-EF5728837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278" y="1658813"/>
            <a:ext cx="4111113" cy="1072655"/>
          </a:xfrm>
        </p:spPr>
        <p:txBody>
          <a:bodyPr>
            <a:normAutofit/>
          </a:bodyPr>
          <a:lstStyle/>
          <a:p>
            <a:pPr algn="l"/>
            <a:r>
              <a:rPr lang="en-US" i="1" dirty="0">
                <a:solidFill>
                  <a:schemeClr val="accent1"/>
                </a:solidFill>
              </a:rPr>
              <a:t>1. Train STAR-GAN model on </a:t>
            </a:r>
            <a:r>
              <a:rPr lang="en-US" b="1" i="1" dirty="0">
                <a:solidFill>
                  <a:schemeClr val="accent1"/>
                </a:solidFill>
              </a:rPr>
              <a:t>other domains </a:t>
            </a:r>
            <a:r>
              <a:rPr lang="en-US" i="1" dirty="0">
                <a:solidFill>
                  <a:schemeClr val="accent1"/>
                </a:solidFill>
              </a:rPr>
              <a:t>– such as eyeglasses, beard, face expressions etc.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2522B6-E1AA-C728-7749-AAF0E86D3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972" y="1137814"/>
            <a:ext cx="6660328" cy="2114654"/>
          </a:xfrm>
          <a:prstGeom prst="rect">
            <a:avLst/>
          </a:prstGeom>
          <a:noFill/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B37AF376-7774-4C75-A52B-B4A7225824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99011B6C-87A0-460D-AD51-2D320AB89063}" type="datetime1">
              <a:rPr lang="en-US" smtClean="0"/>
              <a:pPr>
                <a:spcAft>
                  <a:spcPts val="600"/>
                </a:spcAft>
              </a:pPr>
              <a:t>1/20/2023</a:t>
            </a:fld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4F3DC72-AB6D-47BA-89BF-40323C3FB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BFE1CD9-6E56-4A1A-201B-0169CA6335EF}"/>
              </a:ext>
            </a:extLst>
          </p:cNvPr>
          <p:cNvSpPr txBox="1">
            <a:spLocks/>
          </p:cNvSpPr>
          <p:nvPr/>
        </p:nvSpPr>
        <p:spPr>
          <a:xfrm>
            <a:off x="226278" y="4628681"/>
            <a:ext cx="3632899" cy="10726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chemeClr val="accent1"/>
                </a:solidFill>
              </a:rPr>
              <a:t>2. Build an </a:t>
            </a:r>
            <a:r>
              <a:rPr lang="en-US" b="1" i="1" dirty="0">
                <a:solidFill>
                  <a:schemeClr val="accent1"/>
                </a:solidFill>
              </a:rPr>
              <a:t>inference algorithm </a:t>
            </a:r>
            <a:r>
              <a:rPr lang="en-US" i="1" dirty="0">
                <a:solidFill>
                  <a:schemeClr val="accent1"/>
                </a:solidFill>
              </a:rPr>
              <a:t>that can </a:t>
            </a:r>
            <a:r>
              <a:rPr lang="en-US" b="1" i="1" dirty="0">
                <a:solidFill>
                  <a:schemeClr val="accent1"/>
                </a:solidFill>
              </a:rPr>
              <a:t>distinguish</a:t>
            </a:r>
            <a:r>
              <a:rPr lang="en-US" i="1" dirty="0">
                <a:solidFill>
                  <a:schemeClr val="accent1"/>
                </a:solidFill>
              </a:rPr>
              <a:t> whether the system is under adversarial attack,  </a:t>
            </a:r>
            <a:r>
              <a:rPr lang="en-US" b="1" i="1" dirty="0">
                <a:solidFill>
                  <a:schemeClr val="accent1"/>
                </a:solidFill>
              </a:rPr>
              <a:t>without specifying </a:t>
            </a:r>
            <a:r>
              <a:rPr lang="en-US" i="1" dirty="0">
                <a:solidFill>
                  <a:schemeClr val="accent1"/>
                </a:solidFill>
              </a:rPr>
              <a:t>who is the real identity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35F094-4E47-63BC-2A5B-8545B1A0D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74" t="11251" r="51506" b="22260"/>
          <a:stretch/>
        </p:blipFill>
        <p:spPr>
          <a:xfrm>
            <a:off x="5533844" y="3556616"/>
            <a:ext cx="1124311" cy="1156664"/>
          </a:xfrm>
          <a:prstGeom prst="rect">
            <a:avLst/>
          </a:prstGeom>
          <a:noFill/>
        </p:spPr>
      </p:pic>
      <p:pic>
        <p:nvPicPr>
          <p:cNvPr id="9218" name="Picture 2" descr="Hugh Laurie - Emmy Awards, Nominations and Wins | Television Academy">
            <a:extLst>
              <a:ext uri="{FF2B5EF4-FFF2-40B4-BE49-F238E27FC236}">
                <a16:creationId xmlns:a16="http://schemas.microsoft.com/office/drawing/2014/main" id="{3E4BB5CF-98F9-2E72-C27C-9AE7F8277D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7" b="22968"/>
          <a:stretch/>
        </p:blipFill>
        <p:spPr bwMode="auto">
          <a:xfrm>
            <a:off x="5531151" y="4691762"/>
            <a:ext cx="1124311" cy="107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D9CBDC-F016-1094-F7E2-4525F7C0B6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830" t="22761" r="24302" b="39578"/>
          <a:stretch/>
        </p:blipFill>
        <p:spPr>
          <a:xfrm>
            <a:off x="6744930" y="3777486"/>
            <a:ext cx="1789471" cy="796413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BE66BF-6F48-F250-4F60-4582737806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830" t="27316" r="24302" b="39578"/>
          <a:stretch/>
        </p:blipFill>
        <p:spPr>
          <a:xfrm>
            <a:off x="6744930" y="4781248"/>
            <a:ext cx="1789471" cy="700096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3D0E9B-E43F-0F6D-2F3C-F5398A9DBC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830" t="27316" r="24302" b="39578"/>
          <a:stretch/>
        </p:blipFill>
        <p:spPr>
          <a:xfrm>
            <a:off x="6812786" y="5853904"/>
            <a:ext cx="1789471" cy="700096"/>
          </a:xfrm>
          <a:prstGeom prst="rect">
            <a:avLst/>
          </a:prstGeom>
          <a:noFill/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D64F8D0E-D00C-A363-5013-225BCB4F51AA}"/>
              </a:ext>
            </a:extLst>
          </p:cNvPr>
          <p:cNvSpPr txBox="1">
            <a:spLocks/>
          </p:cNvSpPr>
          <p:nvPr/>
        </p:nvSpPr>
        <p:spPr>
          <a:xfrm>
            <a:off x="8451693" y="3522945"/>
            <a:ext cx="2105333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>
                <a:solidFill>
                  <a:schemeClr val="accent1"/>
                </a:solidFill>
              </a:rPr>
              <a:t>Predicted identity: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F243D6A9-EFA1-B082-E8A6-2C01D91E29D3}"/>
              </a:ext>
            </a:extLst>
          </p:cNvPr>
          <p:cNvSpPr txBox="1">
            <a:spLocks/>
          </p:cNvSpPr>
          <p:nvPr/>
        </p:nvSpPr>
        <p:spPr>
          <a:xfrm>
            <a:off x="8604593" y="4078505"/>
            <a:ext cx="2105333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chemeClr val="accent1"/>
                </a:solidFill>
              </a:rPr>
              <a:t>Viggo </a:t>
            </a:r>
            <a:r>
              <a:rPr lang="en-US" i="1" dirty="0" err="1">
                <a:solidFill>
                  <a:schemeClr val="accent1"/>
                </a:solidFill>
              </a:rPr>
              <a:t>Mortesen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384F609-F350-3FBC-324E-98C3F2DB1AB7}"/>
              </a:ext>
            </a:extLst>
          </p:cNvPr>
          <p:cNvSpPr txBox="1">
            <a:spLocks/>
          </p:cNvSpPr>
          <p:nvPr/>
        </p:nvSpPr>
        <p:spPr>
          <a:xfrm>
            <a:off x="8604593" y="4982445"/>
            <a:ext cx="2105333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chemeClr val="accent1"/>
                </a:solidFill>
              </a:rPr>
              <a:t>Hugh </a:t>
            </a:r>
            <a:r>
              <a:rPr lang="en-US" i="1" dirty="0" err="1">
                <a:solidFill>
                  <a:schemeClr val="accent1"/>
                </a:solidFill>
              </a:rPr>
              <a:t>Lauire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896BB723-9956-0881-D9DD-5C1731E69675}"/>
              </a:ext>
            </a:extLst>
          </p:cNvPr>
          <p:cNvSpPr txBox="1">
            <a:spLocks/>
          </p:cNvSpPr>
          <p:nvPr/>
        </p:nvSpPr>
        <p:spPr>
          <a:xfrm>
            <a:off x="8604593" y="5966235"/>
            <a:ext cx="2105333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chemeClr val="accent1"/>
                </a:solidFill>
              </a:rPr>
              <a:t>Hugh </a:t>
            </a:r>
            <a:r>
              <a:rPr lang="en-US" i="1" dirty="0" err="1">
                <a:solidFill>
                  <a:schemeClr val="accent1"/>
                </a:solidFill>
              </a:rPr>
              <a:t>Lauire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CC1D5ED1-C10A-8D7D-2B19-B3C5166F9475}"/>
              </a:ext>
            </a:extLst>
          </p:cNvPr>
          <p:cNvSpPr txBox="1">
            <a:spLocks/>
          </p:cNvSpPr>
          <p:nvPr/>
        </p:nvSpPr>
        <p:spPr>
          <a:xfrm>
            <a:off x="10661984" y="4972365"/>
            <a:ext cx="2105333" cy="3752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u="sng" dirty="0">
                <a:solidFill>
                  <a:schemeClr val="accent1"/>
                </a:solidFill>
              </a:rPr>
              <a:t>Hugh </a:t>
            </a:r>
            <a:r>
              <a:rPr lang="en-US" i="1" u="sng" dirty="0" err="1">
                <a:solidFill>
                  <a:schemeClr val="accent1"/>
                </a:solidFill>
              </a:rPr>
              <a:t>Lauire</a:t>
            </a:r>
            <a:endParaRPr lang="en-US" i="1" u="sng" dirty="0">
              <a:solidFill>
                <a:schemeClr val="accent1"/>
              </a:solidFill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3031880E-8925-A445-4B85-0BF9D0ADF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4" b="3804"/>
          <a:stretch/>
        </p:blipFill>
        <p:spPr bwMode="auto">
          <a:xfrm>
            <a:off x="3859177" y="4781248"/>
            <a:ext cx="1124311" cy="107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AE7C83-FFA5-EC4D-090C-06B12E258857}"/>
              </a:ext>
            </a:extLst>
          </p:cNvPr>
          <p:cNvCxnSpPr>
            <a:stCxn id="20" idx="3"/>
            <a:endCxn id="7" idx="1"/>
          </p:cNvCxnSpPr>
          <p:nvPr/>
        </p:nvCxnSpPr>
        <p:spPr>
          <a:xfrm flipV="1">
            <a:off x="4983488" y="4134948"/>
            <a:ext cx="550356" cy="1182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2A517AC-BCD7-39BA-A9A8-AF1546DD1A32}"/>
              </a:ext>
            </a:extLst>
          </p:cNvPr>
          <p:cNvCxnSpPr>
            <a:cxnSpLocks/>
            <a:stCxn id="20" idx="3"/>
            <a:endCxn id="9218" idx="1"/>
          </p:cNvCxnSpPr>
          <p:nvPr/>
        </p:nvCxnSpPr>
        <p:spPr>
          <a:xfrm flipV="1">
            <a:off x="4983488" y="5228090"/>
            <a:ext cx="547663" cy="89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A0AA7C4-6319-217B-0AEB-C9A0919B7122}"/>
              </a:ext>
            </a:extLst>
          </p:cNvPr>
          <p:cNvCxnSpPr>
            <a:cxnSpLocks/>
            <a:stCxn id="20" idx="3"/>
            <a:endCxn id="9222" idx="1"/>
          </p:cNvCxnSpPr>
          <p:nvPr/>
        </p:nvCxnSpPr>
        <p:spPr>
          <a:xfrm>
            <a:off x="4983488" y="5317576"/>
            <a:ext cx="750604" cy="920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ubtitle 2">
            <a:extLst>
              <a:ext uri="{FF2B5EF4-FFF2-40B4-BE49-F238E27FC236}">
                <a16:creationId xmlns:a16="http://schemas.microsoft.com/office/drawing/2014/main" id="{AF0BC286-43A8-D319-E0B0-99B420E82255}"/>
              </a:ext>
            </a:extLst>
          </p:cNvPr>
          <p:cNvSpPr txBox="1">
            <a:spLocks/>
          </p:cNvSpPr>
          <p:nvPr/>
        </p:nvSpPr>
        <p:spPr>
          <a:xfrm>
            <a:off x="4321574" y="3788796"/>
            <a:ext cx="1284183" cy="856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chemeClr val="accent1"/>
                </a:solidFill>
              </a:rPr>
              <a:t>Generative model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AB34772-ACFF-818D-D4D7-EF5ECEB61F88}"/>
              </a:ext>
            </a:extLst>
          </p:cNvPr>
          <p:cNvCxnSpPr>
            <a:cxnSpLocks/>
          </p:cNvCxnSpPr>
          <p:nvPr/>
        </p:nvCxnSpPr>
        <p:spPr>
          <a:xfrm>
            <a:off x="10060543" y="4426885"/>
            <a:ext cx="547663" cy="554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B94786E-B98D-ECC3-C75D-658D56EA5B0F}"/>
              </a:ext>
            </a:extLst>
          </p:cNvPr>
          <p:cNvCxnSpPr>
            <a:cxnSpLocks/>
          </p:cNvCxnSpPr>
          <p:nvPr/>
        </p:nvCxnSpPr>
        <p:spPr>
          <a:xfrm flipV="1">
            <a:off x="10060543" y="5183347"/>
            <a:ext cx="547663" cy="89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959498-0F46-020A-CCF6-0B51B05A1C35}"/>
              </a:ext>
            </a:extLst>
          </p:cNvPr>
          <p:cNvCxnSpPr>
            <a:cxnSpLocks/>
          </p:cNvCxnSpPr>
          <p:nvPr/>
        </p:nvCxnSpPr>
        <p:spPr>
          <a:xfrm flipV="1">
            <a:off x="10060543" y="5389295"/>
            <a:ext cx="547663" cy="774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16" name="Subtitle 2">
            <a:extLst>
              <a:ext uri="{FF2B5EF4-FFF2-40B4-BE49-F238E27FC236}">
                <a16:creationId xmlns:a16="http://schemas.microsoft.com/office/drawing/2014/main" id="{F487B5B2-337E-F130-98C4-1493F1FA920C}"/>
              </a:ext>
            </a:extLst>
          </p:cNvPr>
          <p:cNvSpPr txBox="1">
            <a:spLocks/>
          </p:cNvSpPr>
          <p:nvPr/>
        </p:nvSpPr>
        <p:spPr>
          <a:xfrm>
            <a:off x="10295189" y="4323311"/>
            <a:ext cx="1935597" cy="982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Final prediction: </a:t>
            </a:r>
          </a:p>
          <a:p>
            <a:pPr algn="ctr">
              <a:spcBef>
                <a:spcPts val="0"/>
              </a:spcBef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Majority</a:t>
            </a:r>
          </a:p>
        </p:txBody>
      </p:sp>
    </p:spTree>
    <p:extLst>
      <p:ext uri="{BB962C8B-B14F-4D97-AF65-F5344CB8AC3E}">
        <p14:creationId xmlns:p14="http://schemas.microsoft.com/office/powerpoint/2010/main" val="556014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143B1410-D187-427C-B738-BA6AEEF75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3" descr="Network connection abstract against a white background">
            <a:extLst>
              <a:ext uri="{FF2B5EF4-FFF2-40B4-BE49-F238E27FC236}">
                <a16:creationId xmlns:a16="http://schemas.microsoft.com/office/drawing/2014/main" id="{4AD8D76F-B305-0DD8-E7E0-AE4AB735A2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0">
            <a:extLst>
              <a:ext uri="{FF2B5EF4-FFF2-40B4-BE49-F238E27FC236}">
                <a16:creationId xmlns:a16="http://schemas.microsoft.com/office/drawing/2014/main" id="{67F1335F-97CE-4842-9A57-2B6A3F459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34605" y="-299394"/>
            <a:ext cx="6858000" cy="745678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89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BC4211-9BFC-3182-7C32-92329324E1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52492" y="914400"/>
            <a:ext cx="4791808" cy="3848100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/>
              <a:t>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2A2A28-D16C-2DFA-0FF8-40A31442F5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81424" y="4770417"/>
            <a:ext cx="12354847" cy="906473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sz="2000" cap="all" spc="300" dirty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rPr>
              <a:t>Defend against adversarial attacks in face recognition (FR) models</a:t>
            </a:r>
          </a:p>
          <a:p>
            <a:pPr algn="r"/>
            <a:endParaRPr lang="en-US" sz="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217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CA628-FC5F-31D3-7E2D-10C9547A9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181897"/>
            <a:ext cx="10625229" cy="114705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4C645-D93A-D715-6A4F-11B32D77F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2" y="1602659"/>
            <a:ext cx="6249873" cy="5073444"/>
          </a:xfrm>
        </p:spPr>
        <p:txBody>
          <a:bodyPr>
            <a:normAutofit/>
          </a:bodyPr>
          <a:lstStyle/>
          <a:p>
            <a:pPr marL="274320">
              <a:spcBef>
                <a:spcPts val="1800"/>
              </a:spcBef>
            </a:pPr>
            <a:r>
              <a:rPr lang="en-US" dirty="0"/>
              <a:t>Face recognition is a domain with many uses in real-world applications – ranging from photo tagging to automated border control (ABC).</a:t>
            </a:r>
          </a:p>
          <a:p>
            <a:pPr marL="274320">
              <a:spcBef>
                <a:spcPts val="1800"/>
              </a:spcBef>
            </a:pPr>
            <a:r>
              <a:rPr lang="en-US" dirty="0"/>
              <a:t>Today’s models have high accuracy</a:t>
            </a:r>
          </a:p>
          <a:p>
            <a:pPr marL="274320">
              <a:spcBef>
                <a:spcPts val="1800"/>
              </a:spcBef>
            </a:pPr>
            <a:r>
              <a:rPr lang="en-US" dirty="0"/>
              <a:t>Vulnerable to adversarial attacks.</a:t>
            </a:r>
          </a:p>
          <a:p>
            <a:pPr marL="274320">
              <a:spcBef>
                <a:spcPts val="1800"/>
              </a:spcBef>
            </a:pPr>
            <a:r>
              <a:rPr lang="en-US" dirty="0"/>
              <a:t>An attacker can intentionally design features that would confuse the network and even impersonate to someone else.</a:t>
            </a:r>
          </a:p>
          <a:p>
            <a:pPr marL="274320">
              <a:spcBef>
                <a:spcPts val="1800"/>
              </a:spcBef>
            </a:pPr>
            <a:r>
              <a:rPr lang="en-US" dirty="0"/>
              <a:t>We tested some countermeasures against these attacks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8DAD64-434F-017C-D563-1553AE687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397" y="1868898"/>
            <a:ext cx="4743450" cy="3552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65357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C59CBA5-66DF-4B56-A327-AA83D82D40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7CD4249-8F2F-45B7-950B-D9CFC0B8912F}" type="datetime1">
              <a:rPr lang="en-US" smtClean="0"/>
              <a:pPr>
                <a:spcAft>
                  <a:spcPts val="600"/>
                </a:spcAft>
              </a:pPr>
              <a:t>1/20/2023</a:t>
            </a:fld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59AB858-83EA-415E-B25C-24180CC0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EF980D-338E-4C76-0975-9B80592CD4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205"/>
          <a:stretch/>
        </p:blipFill>
        <p:spPr>
          <a:xfrm>
            <a:off x="2018945" y="1159142"/>
            <a:ext cx="8154107" cy="174261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CD48B4B-D243-05AF-4F8A-BA56A9DC9B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8962" y="261935"/>
            <a:ext cx="7774072" cy="1022555"/>
          </a:xfrm>
        </p:spPr>
        <p:txBody>
          <a:bodyPr anchor="t">
            <a:normAutofit/>
          </a:bodyPr>
          <a:lstStyle/>
          <a:p>
            <a:r>
              <a:rPr lang="en-US" sz="5400" dirty="0"/>
              <a:t>Face recognition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666FB6-F4BD-42B5-3C26-931C78406282}"/>
              </a:ext>
            </a:extLst>
          </p:cNvPr>
          <p:cNvSpPr txBox="1"/>
          <p:nvPr/>
        </p:nvSpPr>
        <p:spPr>
          <a:xfrm>
            <a:off x="523763" y="3420735"/>
            <a:ext cx="366818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484848"/>
                </a:solidFill>
                <a:effectLst/>
                <a:latin typeface="Rubik"/>
              </a:rPr>
              <a:t>Multi-Task Cascaded Convolutional Neural Networks is a neural network which </a:t>
            </a:r>
            <a:r>
              <a:rPr lang="en-US" sz="1400" b="1" i="0" dirty="0">
                <a:solidFill>
                  <a:srgbClr val="484848"/>
                </a:solidFill>
                <a:effectLst/>
                <a:latin typeface="Rubik"/>
              </a:rPr>
              <a:t>detects faces </a:t>
            </a:r>
            <a:r>
              <a:rPr lang="en-US" sz="1400" i="0" dirty="0">
                <a:solidFill>
                  <a:srgbClr val="484848"/>
                </a:solidFill>
                <a:effectLst/>
                <a:latin typeface="Rubik"/>
              </a:rPr>
              <a:t>and facial landmarks </a:t>
            </a:r>
            <a:r>
              <a:rPr lang="en-US" sz="1400" b="0" i="0" dirty="0">
                <a:solidFill>
                  <a:srgbClr val="484848"/>
                </a:solidFill>
                <a:effectLst/>
                <a:latin typeface="Rubik"/>
              </a:rPr>
              <a:t>on images</a:t>
            </a:r>
            <a:endParaRPr lang="en-US" sz="1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AB77D55-203E-10F7-C2BC-5DE395A4A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62" y="4274127"/>
            <a:ext cx="3525685" cy="19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ace Recognition with FaceNet and MTCNN – Ars Futura">
            <a:extLst>
              <a:ext uri="{FF2B5EF4-FFF2-40B4-BE49-F238E27FC236}">
                <a16:creationId xmlns:a16="http://schemas.microsoft.com/office/drawing/2014/main" id="{9233CDE5-A147-9620-6791-E39B3053D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517" y="3806552"/>
            <a:ext cx="6698460" cy="305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065B6EA-9C05-F329-4EA2-37B717409B9B}"/>
              </a:ext>
            </a:extLst>
          </p:cNvPr>
          <p:cNvSpPr txBox="1"/>
          <p:nvPr/>
        </p:nvSpPr>
        <p:spPr>
          <a:xfrm>
            <a:off x="1582271" y="3105952"/>
            <a:ext cx="1130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MTCNN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F02455-A2E9-61F7-185F-73C0B286A39B}"/>
              </a:ext>
            </a:extLst>
          </p:cNvPr>
          <p:cNvSpPr txBox="1"/>
          <p:nvPr/>
        </p:nvSpPr>
        <p:spPr>
          <a:xfrm>
            <a:off x="4555694" y="3546904"/>
            <a:ext cx="32467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dirty="0">
                <a:effectLst/>
                <a:latin typeface="Rubik"/>
              </a:rPr>
              <a:t>Deep</a:t>
            </a:r>
            <a:r>
              <a:rPr lang="en-US" sz="1400" b="0" i="0" u="none" strike="noStrike" dirty="0">
                <a:solidFill>
                  <a:srgbClr val="FF4A38"/>
                </a:solidFill>
                <a:effectLst/>
                <a:latin typeface="Rubik"/>
              </a:rPr>
              <a:t> </a:t>
            </a:r>
            <a:r>
              <a:rPr lang="en-US" sz="1400" b="0" i="0" dirty="0">
                <a:solidFill>
                  <a:srgbClr val="484848"/>
                </a:solidFill>
                <a:effectLst/>
                <a:latin typeface="Rubik"/>
              </a:rPr>
              <a:t>neural network used for extracting features from an image of a person’s face</a:t>
            </a:r>
            <a:endParaRPr 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240A3A-F272-F48D-0FDF-EB52335D1177}"/>
              </a:ext>
            </a:extLst>
          </p:cNvPr>
          <p:cNvSpPr txBox="1"/>
          <p:nvPr/>
        </p:nvSpPr>
        <p:spPr>
          <a:xfrm>
            <a:off x="5395960" y="3105952"/>
            <a:ext cx="1400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Face Net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B6DAFC-91F5-9B24-0C39-92A5C26D9F4D}"/>
              </a:ext>
            </a:extLst>
          </p:cNvPr>
          <p:cNvSpPr txBox="1"/>
          <p:nvPr/>
        </p:nvSpPr>
        <p:spPr>
          <a:xfrm>
            <a:off x="9786898" y="3105952"/>
            <a:ext cx="1400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SoftMax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AABDA2-3CB4-CF0E-4460-99B4BABDC65E}"/>
              </a:ext>
            </a:extLst>
          </p:cNvPr>
          <p:cNvSpPr txBox="1"/>
          <p:nvPr/>
        </p:nvSpPr>
        <p:spPr>
          <a:xfrm>
            <a:off x="8502430" y="3546904"/>
            <a:ext cx="32467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Rubik"/>
              </a:rPr>
              <a:t>Last layer of the Face Net is a SoftMax layer with width of identities number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50556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371" y="914400"/>
            <a:ext cx="7858583" cy="964642"/>
          </a:xfrm>
        </p:spPr>
        <p:txBody>
          <a:bodyPr anchor="t">
            <a:normAutofit fontScale="90000"/>
          </a:bodyPr>
          <a:lstStyle/>
          <a:p>
            <a:r>
              <a:rPr lang="en-US" sz="4400" dirty="0"/>
              <a:t>THE DATASET: </a:t>
            </a:r>
            <a:r>
              <a:rPr lang="en-US" sz="2000" b="1" dirty="0">
                <a:solidFill>
                  <a:schemeClr val="tx1"/>
                </a:solidFill>
              </a:rPr>
              <a:t>subset of </a:t>
            </a:r>
            <a:r>
              <a:rPr lang="en-US" sz="2200" b="1" dirty="0" err="1">
                <a:solidFill>
                  <a:schemeClr val="tx1"/>
                </a:solidFill>
              </a:rPr>
              <a:t>Celeba-hq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C59CBA5-66DF-4B56-A327-AA83D82D40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615B6BE2-0B38-40B3-BBF9-E527142DB67F}" type="datetime1">
              <a:rPr lang="en-US" smtClean="0"/>
              <a:pPr>
                <a:spcAft>
                  <a:spcPts val="600"/>
                </a:spcAft>
              </a:pPr>
              <a:t>1/20/2023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59AB858-83EA-415E-B25C-24180CC0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6F346-DC17-6B23-6656-D48868165B5A}"/>
              </a:ext>
            </a:extLst>
          </p:cNvPr>
          <p:cNvSpPr txBox="1"/>
          <p:nvPr/>
        </p:nvSpPr>
        <p:spPr>
          <a:xfrm>
            <a:off x="4299632" y="3771633"/>
            <a:ext cx="7469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The </a:t>
            </a:r>
            <a:r>
              <a:rPr lang="en-US" sz="1600" b="1" i="0" dirty="0" err="1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CelebA</a:t>
            </a:r>
            <a:r>
              <a:rPr lang="en-US" sz="16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-HQ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 dataset is a high-quality version of </a:t>
            </a:r>
            <a:r>
              <a:rPr lang="en-US" sz="1600" b="0" i="0" dirty="0" err="1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CelebA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that consists of 30,000 images at 256x256 resolution</a:t>
            </a:r>
          </a:p>
        </p:txBody>
      </p:sp>
      <p:pic>
        <p:nvPicPr>
          <p:cNvPr id="4098" name="Picture 2" descr="CelebA Dataset">
            <a:extLst>
              <a:ext uri="{FF2B5EF4-FFF2-40B4-BE49-F238E27FC236}">
                <a16:creationId xmlns:a16="http://schemas.microsoft.com/office/drawing/2014/main" id="{ACE51777-EC7F-351D-5FDC-BD2229526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122" y="1743075"/>
            <a:ext cx="2714625" cy="16859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FC0892-AA47-BA39-AD80-B090FC574D28}"/>
              </a:ext>
            </a:extLst>
          </p:cNvPr>
          <p:cNvSpPr txBox="1"/>
          <p:nvPr/>
        </p:nvSpPr>
        <p:spPr>
          <a:xfrm>
            <a:off x="652371" y="2262871"/>
            <a:ext cx="7469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1" i="0" dirty="0" err="1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CelebA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is an open-source dataset that contains images of celebrities with different attributes and classes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EC72FF-548F-1973-0607-AC7AF6F8BBD0}"/>
              </a:ext>
            </a:extLst>
          </p:cNvPr>
          <p:cNvSpPr txBox="1"/>
          <p:nvPr/>
        </p:nvSpPr>
        <p:spPr>
          <a:xfrm>
            <a:off x="773737" y="5317406"/>
            <a:ext cx="7469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We used a </a:t>
            </a:r>
            <a:r>
              <a:rPr lang="en-US" sz="16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subset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16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of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1600" b="1" i="0" dirty="0" err="1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CelebA</a:t>
            </a:r>
            <a:r>
              <a:rPr lang="en-US" sz="16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-HQ </a:t>
            </a:r>
            <a:r>
              <a:rPr lang="en-US" sz="160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with</a:t>
            </a:r>
            <a:r>
              <a:rPr lang="en-US" sz="16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160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more then </a:t>
            </a:r>
            <a:r>
              <a:rPr lang="en-US" sz="16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300 identities </a:t>
            </a:r>
            <a:r>
              <a:rPr lang="en-US" sz="160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and</a:t>
            </a:r>
            <a:r>
              <a:rPr lang="en-US" sz="16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5,000 images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(16 images pre identity in avg)</a:t>
            </a:r>
          </a:p>
        </p:txBody>
      </p:sp>
      <p:pic>
        <p:nvPicPr>
          <p:cNvPr id="4100" name="Picture 4" descr="Machine Learning Coffee seminar: &quot;Progressive Growing of GANs for Improved  Quality, Stability, and Variation&quot; | Aalto University">
            <a:extLst>
              <a:ext uri="{FF2B5EF4-FFF2-40B4-BE49-F238E27FC236}">
                <a16:creationId xmlns:a16="http://schemas.microsoft.com/office/drawing/2014/main" id="{2EDC2244-B29D-C117-F57D-809811587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37" y="3457985"/>
            <a:ext cx="3248025" cy="14097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884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862" y="647345"/>
            <a:ext cx="11520338" cy="964642"/>
          </a:xfrm>
        </p:spPr>
        <p:txBody>
          <a:bodyPr anchor="t">
            <a:normAutofit fontScale="90000"/>
          </a:bodyPr>
          <a:lstStyle/>
          <a:p>
            <a:r>
              <a:rPr lang="en-US" sz="4400" dirty="0"/>
              <a:t>Building our face recognition model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C59CBA5-66DF-4B56-A327-AA83D82D40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615B6BE2-0B38-40B3-BBF9-E527142DB67F}" type="datetime1">
              <a:rPr lang="en-US" smtClean="0"/>
              <a:pPr>
                <a:spcAft>
                  <a:spcPts val="600"/>
                </a:spcAft>
              </a:pPr>
              <a:t>1/20/2023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59AB858-83EA-415E-B25C-24180CC0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FC0892-AA47-BA39-AD80-B090FC574D28}"/>
              </a:ext>
            </a:extLst>
          </p:cNvPr>
          <p:cNvSpPr txBox="1"/>
          <p:nvPr/>
        </p:nvSpPr>
        <p:spPr>
          <a:xfrm>
            <a:off x="490325" y="1594587"/>
            <a:ext cx="101468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We Fine-tuned a face-net model based on “res-net”.</a:t>
            </a:r>
          </a:p>
          <a:p>
            <a:pPr algn="just"/>
            <a:r>
              <a:rPr lang="en-US" sz="2000" dirty="0">
                <a:solidFill>
                  <a:srgbClr val="212529"/>
                </a:solidFill>
                <a:latin typeface="Lato" panose="020F0502020204030203" pitchFamily="34" charset="0"/>
              </a:rPr>
              <a:t>Only the </a:t>
            </a:r>
            <a:r>
              <a:rPr lang="en-US" sz="2000" u="sng" dirty="0">
                <a:solidFill>
                  <a:srgbClr val="212529"/>
                </a:solidFill>
                <a:latin typeface="Lato" panose="020F0502020204030203" pitchFamily="34" charset="0"/>
              </a:rPr>
              <a:t>last layer was changed </a:t>
            </a:r>
            <a:r>
              <a:rPr lang="en-US" sz="2000" dirty="0">
                <a:solidFill>
                  <a:srgbClr val="212529"/>
                </a:solidFill>
                <a:latin typeface="Lato" panose="020F0502020204030203" pitchFamily="34" charset="0"/>
              </a:rPr>
              <a:t>and required gradients, the training lasted </a:t>
            </a:r>
            <a:r>
              <a:rPr lang="en-US" sz="2000" u="sng" dirty="0">
                <a:solidFill>
                  <a:srgbClr val="212529"/>
                </a:solidFill>
                <a:latin typeface="Lato" panose="020F0502020204030203" pitchFamily="34" charset="0"/>
              </a:rPr>
              <a:t>20 epochs</a:t>
            </a:r>
            <a:r>
              <a:rPr lang="en-US" sz="2000" dirty="0">
                <a:solidFill>
                  <a:srgbClr val="212529"/>
                </a:solidFill>
                <a:latin typeface="Lato" panose="020F0502020204030203" pitchFamily="34" charset="0"/>
              </a:rPr>
              <a:t>.</a:t>
            </a:r>
            <a:endParaRPr lang="en-US" sz="2000" b="0" i="0" dirty="0">
              <a:solidFill>
                <a:srgbClr val="212529"/>
              </a:solidFill>
              <a:effectLst/>
              <a:latin typeface="Lato" panose="020F0502020204030203" pitchFamily="34" charset="0"/>
            </a:endParaRP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291250F-3B40-B56D-B712-E9696E3F3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8" y="2361264"/>
            <a:ext cx="5852160" cy="3314432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801F136-0928-4D44-7A92-E091CC8A7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790" y="2361264"/>
            <a:ext cx="5630748" cy="33192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27B7C3-97F8-73A4-C241-0CDE5B6996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" b="7368"/>
          <a:stretch/>
        </p:blipFill>
        <p:spPr>
          <a:xfrm>
            <a:off x="1675917" y="5643271"/>
            <a:ext cx="8692587" cy="7411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3AD00B0-C5C2-13EF-9D2A-FCC09E1BA055}"/>
              </a:ext>
            </a:extLst>
          </p:cNvPr>
          <p:cNvSpPr/>
          <p:nvPr/>
        </p:nvSpPr>
        <p:spPr>
          <a:xfrm>
            <a:off x="4815016" y="6101277"/>
            <a:ext cx="930787" cy="283123"/>
          </a:xfrm>
          <a:prstGeom prst="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42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334297"/>
            <a:ext cx="3821306" cy="723037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A4405-6600-210C-0053-09C3797D3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04818"/>
            <a:ext cx="11795268" cy="466666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800" b="0" i="1" dirty="0">
                <a:solidFill>
                  <a:srgbClr val="324D5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behavior of machine learning systems can be manipulated, with potentially devastating consequences</a:t>
            </a:r>
          </a:p>
          <a:p>
            <a:pPr marL="0" indent="0">
              <a:buNone/>
            </a:pP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121" name="Content Placeholder 2">
            <a:extLst>
              <a:ext uri="{FF2B5EF4-FFF2-40B4-BE49-F238E27FC236}">
                <a16:creationId xmlns:a16="http://schemas.microsoft.com/office/drawing/2014/main" id="{C35A3C5B-432C-E72B-F3F6-CCD4ED7F80CE}"/>
              </a:ext>
            </a:extLst>
          </p:cNvPr>
          <p:cNvSpPr txBox="1">
            <a:spLocks/>
          </p:cNvSpPr>
          <p:nvPr/>
        </p:nvSpPr>
        <p:spPr>
          <a:xfrm>
            <a:off x="1543172" y="1745226"/>
            <a:ext cx="9470923" cy="117458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Face recognition systems are vulnerable to different types of augmentations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200" b="1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5129" name="Diagram 5128">
            <a:extLst>
              <a:ext uri="{FF2B5EF4-FFF2-40B4-BE49-F238E27FC236}">
                <a16:creationId xmlns:a16="http://schemas.microsoft.com/office/drawing/2014/main" id="{B57E8884-33EC-CB5B-DD31-FFD1E1330A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6390630"/>
              </p:ext>
            </p:extLst>
          </p:nvPr>
        </p:nvGraphicFramePr>
        <p:xfrm>
          <a:off x="6984343" y="2487561"/>
          <a:ext cx="5482960" cy="4370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31" name="Picture 5130">
            <a:extLst>
              <a:ext uri="{FF2B5EF4-FFF2-40B4-BE49-F238E27FC236}">
                <a16:creationId xmlns:a16="http://schemas.microsoft.com/office/drawing/2014/main" id="{D026AC8E-8144-D22C-96DB-D32826C3D9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360" y="2993557"/>
            <a:ext cx="6691983" cy="361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35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334297"/>
            <a:ext cx="3821306" cy="723037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4BD83D-CBEF-0CA4-0599-4C0CCE3B9E0A}"/>
              </a:ext>
            </a:extLst>
          </p:cNvPr>
          <p:cNvSpPr txBox="1">
            <a:spLocks/>
          </p:cNvSpPr>
          <p:nvPr/>
        </p:nvSpPr>
        <p:spPr>
          <a:xfrm>
            <a:off x="262226" y="2237786"/>
            <a:ext cx="8499987" cy="7812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Let's say Alex Lehnert travels to Sweden and don’t want to register as herself </a:t>
            </a:r>
          </a:p>
          <a:p>
            <a:endParaRPr lang="en-US" dirty="0"/>
          </a:p>
        </p:txBody>
      </p:sp>
      <p:pic>
        <p:nvPicPr>
          <p:cNvPr id="5126" name="Picture 6" descr="Alex Lehnert KMPH (@AlexLehnertKMPH) / Twitter">
            <a:extLst>
              <a:ext uri="{FF2B5EF4-FFF2-40B4-BE49-F238E27FC236}">
                <a16:creationId xmlns:a16="http://schemas.microsoft.com/office/drawing/2014/main" id="{042D55AB-4DAE-9E11-92C8-E93C3CE4A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987" y="2009092"/>
            <a:ext cx="2123768" cy="21237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 descr="A person with blonde hair&#10;&#10;Description automatically generated with medium confidence">
            <a:extLst>
              <a:ext uri="{FF2B5EF4-FFF2-40B4-BE49-F238E27FC236}">
                <a16:creationId xmlns:a16="http://schemas.microsoft.com/office/drawing/2014/main" id="{737D435B-9BC5-48AB-0C18-6D0E1ACD5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949" y="4642769"/>
            <a:ext cx="2020825" cy="20208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17CF1E-9A7C-3990-B492-9D0559995532}"/>
              </a:ext>
            </a:extLst>
          </p:cNvPr>
          <p:cNvSpPr txBox="1"/>
          <p:nvPr/>
        </p:nvSpPr>
        <p:spPr>
          <a:xfrm>
            <a:off x="2466668" y="5753954"/>
            <a:ext cx="74762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She can search 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 a person with different hair color and style, change her look and the FR system would recognize her as someone else!</a:t>
            </a: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A3C162-65D9-34FC-CB3B-8FCF83B972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6" b="5478"/>
          <a:stretch/>
        </p:blipFill>
        <p:spPr>
          <a:xfrm>
            <a:off x="262226" y="4642769"/>
            <a:ext cx="1940200" cy="190404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BF01A1-9549-C9FF-B327-53EA78E1AD80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290916" y="5653182"/>
            <a:ext cx="7618033" cy="1007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8E33F14B-0C60-D046-3E73-E0737F4EF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3678" y="3292578"/>
            <a:ext cx="1940200" cy="19569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548559D-67CA-1F7D-42C2-73F542168AFC}"/>
              </a:ext>
            </a:extLst>
          </p:cNvPr>
          <p:cNvCxnSpPr>
            <a:cxnSpLocks/>
          </p:cNvCxnSpPr>
          <p:nvPr/>
        </p:nvCxnSpPr>
        <p:spPr>
          <a:xfrm flipH="1">
            <a:off x="6548284" y="3062282"/>
            <a:ext cx="2332703" cy="11289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4F46AB7-3179-5C0C-94F2-0A59ED596125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2202426" y="4803618"/>
            <a:ext cx="2136846" cy="7911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321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422787"/>
            <a:ext cx="4371913" cy="782030"/>
          </a:xfrm>
        </p:spPr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A4405-6600-210C-0053-09C3797D3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0" y="1230631"/>
            <a:ext cx="10620855" cy="7820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Fine-Tuned Face-Net with augmented images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027575-9670-20A7-DF1D-0B94D441887B}"/>
              </a:ext>
            </a:extLst>
          </p:cNvPr>
          <p:cNvSpPr txBox="1"/>
          <p:nvPr/>
        </p:nvSpPr>
        <p:spPr>
          <a:xfrm>
            <a:off x="471083" y="1945237"/>
            <a:ext cx="57813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600" dirty="0"/>
              <a:t>Option 1: </a:t>
            </a:r>
          </a:p>
          <a:p>
            <a:pPr marL="0" indent="0">
              <a:buNone/>
            </a:pPr>
            <a:r>
              <a:rPr lang="en-US" sz="1600" dirty="0"/>
              <a:t>Star GAN: Image-To-Image translation for generating new and different styling options to each identity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46DDC-1E4A-7447-8400-E4ADA5255E0A}"/>
              </a:ext>
            </a:extLst>
          </p:cNvPr>
          <p:cNvSpPr txBox="1"/>
          <p:nvPr/>
        </p:nvSpPr>
        <p:spPr>
          <a:xfrm>
            <a:off x="5253457" y="3498601"/>
            <a:ext cx="76026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Option 2: </a:t>
            </a:r>
          </a:p>
          <a:p>
            <a:pPr marL="0" indent="0">
              <a:buNone/>
            </a:pPr>
            <a:r>
              <a:rPr lang="en-US" sz="1600" dirty="0"/>
              <a:t>Generating new data for each identity with color and noise augmentation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77777D-9E06-0C07-23C0-E2B68F262EF5}"/>
              </a:ext>
            </a:extLst>
          </p:cNvPr>
          <p:cNvSpPr txBox="1">
            <a:spLocks/>
          </p:cNvSpPr>
          <p:nvPr/>
        </p:nvSpPr>
        <p:spPr>
          <a:xfrm>
            <a:off x="630985" y="6299891"/>
            <a:ext cx="10930030" cy="782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We checked the meaning of re-training Face-net with the generated data and got from scratch similar results!</a:t>
            </a:r>
          </a:p>
        </p:txBody>
      </p:sp>
      <p:pic>
        <p:nvPicPr>
          <p:cNvPr id="8194" name="Picture 2" descr="Image Data Augmentation for Facial Recognition | by Manmeet Singh | Medium">
            <a:extLst>
              <a:ext uri="{FF2B5EF4-FFF2-40B4-BE49-F238E27FC236}">
                <a16:creationId xmlns:a16="http://schemas.microsoft.com/office/drawing/2014/main" id="{CFE80E6E-1D7E-CB60-5706-D6AA053B6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039" y="4121527"/>
            <a:ext cx="5722693" cy="200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tarGAN">
            <a:extLst>
              <a:ext uri="{FF2B5EF4-FFF2-40B4-BE49-F238E27FC236}">
                <a16:creationId xmlns:a16="http://schemas.microsoft.com/office/drawing/2014/main" id="{25910DF5-7E4F-6F6C-47DC-A1E5F0EAA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363" y="1129396"/>
            <a:ext cx="1766530" cy="17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1398BF6-5C7B-398E-AECB-AF9BC4964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074"/>
          <a:stretch/>
        </p:blipFill>
        <p:spPr bwMode="auto">
          <a:xfrm>
            <a:off x="563172" y="2837790"/>
            <a:ext cx="4008827" cy="331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856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265" y="518255"/>
            <a:ext cx="8088632" cy="752534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Classic Image augmentations</a:t>
            </a:r>
          </a:p>
        </p:txBody>
      </p:sp>
      <p:pic>
        <p:nvPicPr>
          <p:cNvPr id="7" name="Content Placeholder 6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488D50E8-9781-35B4-C925-5D648B5450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38" y="2484216"/>
            <a:ext cx="4739535" cy="1889568"/>
          </a:xfrm>
        </p:spPr>
      </p:pic>
      <p:pic>
        <p:nvPicPr>
          <p:cNvPr id="9" name="Picture 8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79EFB59D-D9DC-4EC2-5FDA-BBEF548CA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38" y="4622549"/>
            <a:ext cx="4739535" cy="18895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AFDEB78-B527-D07D-044A-68894C8F06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9784" y="1415385"/>
                <a:ext cx="3109401" cy="8998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buSzPct val="7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SzPct val="7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SzPct val="7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SzPct val="7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SzPct val="7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b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Random Gaussian noise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𝑭𝒊𝒍𝒕𝒆𝒓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Lato" panose="020F0502020204030203" pitchFamily="34" charset="0"/>
                        </a:rPr>
                        <m:t>~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Lato" panose="020F0502020204030203" pitchFamily="34" charset="0"/>
                        </a:rPr>
                        <m:t>𝚴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AFDEB78-B527-D07D-044A-68894C8F0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784" y="1415385"/>
                <a:ext cx="3109401" cy="899880"/>
              </a:xfrm>
              <a:prstGeom prst="rect">
                <a:avLst/>
              </a:prstGeom>
              <a:blipFill>
                <a:blip r:embed="rId4"/>
                <a:stretch>
                  <a:fillRect t="-6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EBDEF351-7922-380D-69B3-5976EE8FE7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498" y="2484216"/>
            <a:ext cx="4747663" cy="1892808"/>
          </a:xfrm>
          <a:prstGeom prst="rect">
            <a:avLst/>
          </a:prstGeom>
        </p:spPr>
      </p:pic>
      <p:pic>
        <p:nvPicPr>
          <p:cNvPr id="14" name="Picture 13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D256F62A-D67D-A936-9A38-3724502EF7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499" y="4622549"/>
            <a:ext cx="4747663" cy="1892808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FD9E88A-FE26-2C5B-7B58-150750299FBB}"/>
              </a:ext>
            </a:extLst>
          </p:cNvPr>
          <p:cNvSpPr txBox="1">
            <a:spLocks/>
          </p:cNvSpPr>
          <p:nvPr/>
        </p:nvSpPr>
        <p:spPr>
          <a:xfrm>
            <a:off x="7860607" y="1415385"/>
            <a:ext cx="3109401" cy="8998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Random Gaussian noise +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Random Color jitter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34F557D-A082-FD10-8280-407B2712E880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854484" y="2315265"/>
            <a:ext cx="1" cy="6484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9969D9C-9479-F540-675E-9793C8863410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2854485" y="2315265"/>
            <a:ext cx="6179268" cy="752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BCB26A-A8A6-AE71-724A-535139C4EA60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9415308" y="2315265"/>
            <a:ext cx="1200811" cy="8300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27021AB-88AD-8DB5-9868-E485F27D0FFC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4502581" y="2315265"/>
            <a:ext cx="4912727" cy="8300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619761"/>
      </p:ext>
    </p:extLst>
  </p:cSld>
  <p:clrMapOvr>
    <a:masterClrMapping/>
  </p:clrMapOvr>
</p:sld>
</file>

<file path=ppt/theme/theme1.xml><?xml version="1.0" encoding="utf-8"?>
<a:theme xmlns:a="http://schemas.openxmlformats.org/drawingml/2006/main" name="Citation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Grandview">
      <a:majorFont>
        <a:latin typeface="Grandview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ationVTI" id="{4899D957-8B31-4AB5-A19D-CB0353FFB667}" vid="{430294D6-2412-4BD3-B567-F0976EA4931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</TotalTime>
  <Words>854</Words>
  <Application>Microsoft Office PowerPoint</Application>
  <PresentationFormat>Widescreen</PresentationFormat>
  <Paragraphs>110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Aharoni</vt:lpstr>
      <vt:lpstr>Arial</vt:lpstr>
      <vt:lpstr>Berlin Sans FB Demi</vt:lpstr>
      <vt:lpstr>Calibri</vt:lpstr>
      <vt:lpstr>Cambria Math</vt:lpstr>
      <vt:lpstr>Grandview</vt:lpstr>
      <vt:lpstr>Grandview Display</vt:lpstr>
      <vt:lpstr>Lato</vt:lpstr>
      <vt:lpstr>Rubik</vt:lpstr>
      <vt:lpstr>sohne</vt:lpstr>
      <vt:lpstr>source-serif-pro</vt:lpstr>
      <vt:lpstr>CitationVTI</vt:lpstr>
      <vt:lpstr>Face recognition adversarial ATTACKS</vt:lpstr>
      <vt:lpstr>Introduction</vt:lpstr>
      <vt:lpstr>Face recognition</vt:lpstr>
      <vt:lpstr>THE DATASET: subset of Celeba-hq</vt:lpstr>
      <vt:lpstr>Building our face recognition model</vt:lpstr>
      <vt:lpstr>The problem</vt:lpstr>
      <vt:lpstr>The problem</vt:lpstr>
      <vt:lpstr>Our solution</vt:lpstr>
      <vt:lpstr>Classic Image augmentations</vt:lpstr>
      <vt:lpstr>Classic Image augmentations</vt:lpstr>
      <vt:lpstr>STAR-GAN - structure</vt:lpstr>
      <vt:lpstr>RESULTS</vt:lpstr>
      <vt:lpstr>Future work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recognition ATTACKS and defense</dc:title>
  <dc:creator>gil kapel</dc:creator>
  <cp:lastModifiedBy>gil kapel</cp:lastModifiedBy>
  <cp:revision>15</cp:revision>
  <dcterms:created xsi:type="dcterms:W3CDTF">2023-01-17T10:16:09Z</dcterms:created>
  <dcterms:modified xsi:type="dcterms:W3CDTF">2023-01-20T21:24:46Z</dcterms:modified>
</cp:coreProperties>
</file>